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sldIdLst>
    <p:sldId id="256" r:id="rId2"/>
    <p:sldId id="257" r:id="rId3"/>
    <p:sldId id="298" r:id="rId4"/>
    <p:sldId id="299" r:id="rId5"/>
    <p:sldId id="307" r:id="rId6"/>
    <p:sldId id="302" r:id="rId7"/>
    <p:sldId id="303" r:id="rId8"/>
    <p:sldId id="262" r:id="rId9"/>
    <p:sldId id="274" r:id="rId10"/>
    <p:sldId id="282" r:id="rId11"/>
    <p:sldId id="313" r:id="rId12"/>
    <p:sldId id="276" r:id="rId13"/>
    <p:sldId id="308" r:id="rId14"/>
    <p:sldId id="310" r:id="rId15"/>
    <p:sldId id="309" r:id="rId16"/>
    <p:sldId id="311" r:id="rId17"/>
    <p:sldId id="305" r:id="rId18"/>
    <p:sldId id="263" r:id="rId19"/>
    <p:sldId id="270" r:id="rId20"/>
    <p:sldId id="269" r:id="rId21"/>
    <p:sldId id="264" r:id="rId22"/>
    <p:sldId id="265" r:id="rId23"/>
    <p:sldId id="266" r:id="rId24"/>
    <p:sldId id="285" r:id="rId25"/>
    <p:sldId id="286" r:id="rId26"/>
    <p:sldId id="267" r:id="rId27"/>
    <p:sldId id="287" r:id="rId28"/>
    <p:sldId id="268" r:id="rId29"/>
    <p:sldId id="288" r:id="rId30"/>
    <p:sldId id="271" r:id="rId31"/>
    <p:sldId id="273" r:id="rId32"/>
    <p:sldId id="289" r:id="rId33"/>
    <p:sldId id="290" r:id="rId34"/>
    <p:sldId id="292" r:id="rId35"/>
    <p:sldId id="314" r:id="rId36"/>
    <p:sldId id="293" r:id="rId37"/>
    <p:sldId id="315" r:id="rId38"/>
    <p:sldId id="312" r:id="rId39"/>
    <p:sldId id="29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B8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97036" autoAdjust="0"/>
  </p:normalViewPr>
  <p:slideViewPr>
    <p:cSldViewPr snapToGrid="0">
      <p:cViewPr varScale="1">
        <p:scale>
          <a:sx n="59" d="100"/>
          <a:sy n="59" d="100"/>
        </p:scale>
        <p:origin x="932" y="5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5E9E1F-4FD7-4C23-980C-AFF2172D82A1}" type="doc">
      <dgm:prSet loTypeId="urn:microsoft.com/office/officeart/2018/2/layout/IconVerticalSolidList" loCatId="icon" qsTypeId="urn:microsoft.com/office/officeart/2005/8/quickstyle/3d4" qsCatId="3D" csTypeId="urn:microsoft.com/office/officeart/2018/5/colors/Iconchunking_neutralbg_accent1_2" csCatId="accent1" phldr="1"/>
      <dgm:spPr/>
      <dgm:t>
        <a:bodyPr/>
        <a:lstStyle/>
        <a:p>
          <a:endParaRPr lang="en-US"/>
        </a:p>
      </dgm:t>
    </dgm:pt>
    <dgm:pt modelId="{E720D1D1-F9A2-45A9-A6DD-E62BF5F43E8D}">
      <dgm:prSet custT="1"/>
      <dgm:spPr/>
      <dgm:t>
        <a:bodyPr/>
        <a:lstStyle/>
        <a:p>
          <a:pPr>
            <a:lnSpc>
              <a:spcPct val="100000"/>
            </a:lnSpc>
          </a:pPr>
          <a:r>
            <a:rPr lang="en-US" sz="3200" b="1" dirty="0">
              <a:solidFill>
                <a:schemeClr val="accent1">
                  <a:lumMod val="50000"/>
                </a:schemeClr>
              </a:solidFill>
              <a:latin typeface="Times New Roman" panose="02020603050405020304" pitchFamily="18" charset="0"/>
              <a:cs typeface="Times New Roman" panose="02020603050405020304" pitchFamily="18" charset="0"/>
            </a:rPr>
            <a:t>What are Prompts ?.</a:t>
          </a:r>
          <a:endParaRPr lang="en-US" sz="3200" dirty="0">
            <a:solidFill>
              <a:schemeClr val="accent1">
                <a:lumMod val="50000"/>
              </a:schemeClr>
            </a:solidFill>
            <a:latin typeface="Times New Roman" panose="02020603050405020304" pitchFamily="18" charset="0"/>
            <a:cs typeface="Times New Roman" panose="02020603050405020304" pitchFamily="18" charset="0"/>
          </a:endParaRPr>
        </a:p>
      </dgm:t>
    </dgm:pt>
    <dgm:pt modelId="{1F85D754-6C9C-4486-BDD7-997E3EA88D86}" type="parTrans" cxnId="{362F9DE9-1423-43BA-A744-E02824A7F99A}">
      <dgm:prSet/>
      <dgm:spPr/>
      <dgm:t>
        <a:bodyPr/>
        <a:lstStyle/>
        <a:p>
          <a:endParaRPr lang="en-US"/>
        </a:p>
      </dgm:t>
    </dgm:pt>
    <dgm:pt modelId="{3A1948AC-E4C0-4514-805F-01D22FFD3BA3}" type="sibTrans" cxnId="{362F9DE9-1423-43BA-A744-E02824A7F99A}">
      <dgm:prSet/>
      <dgm:spPr/>
      <dgm:t>
        <a:bodyPr/>
        <a:lstStyle/>
        <a:p>
          <a:pPr>
            <a:lnSpc>
              <a:spcPct val="100000"/>
            </a:lnSpc>
          </a:pPr>
          <a:endParaRPr lang="en-US"/>
        </a:p>
      </dgm:t>
    </dgm:pt>
    <dgm:pt modelId="{29655421-45A9-4B9C-859E-DDA687D43DD8}">
      <dgm:prSet custT="1"/>
      <dgm:spPr/>
      <dgm:t>
        <a:bodyPr/>
        <a:lstStyle/>
        <a:p>
          <a:pPr>
            <a:lnSpc>
              <a:spcPct val="100000"/>
            </a:lnSpc>
          </a:pPr>
          <a:r>
            <a:rPr lang="en-US" sz="3200" b="1" dirty="0">
              <a:solidFill>
                <a:schemeClr val="accent1">
                  <a:lumMod val="50000"/>
                </a:schemeClr>
              </a:solidFill>
              <a:latin typeface="Times New Roman" panose="02020603050405020304" pitchFamily="18" charset="0"/>
              <a:cs typeface="Times New Roman" panose="02020603050405020304" pitchFamily="18" charset="0"/>
            </a:rPr>
            <a:t>Prompts involve instructions and context passed to a language model to achieve a desired task</a:t>
          </a:r>
          <a:r>
            <a:rPr lang="en-US" sz="1700" b="1" dirty="0">
              <a:solidFill>
                <a:schemeClr val="accent1">
                  <a:lumMod val="50000"/>
                </a:schemeClr>
              </a:solidFill>
            </a:rPr>
            <a:t>.</a:t>
          </a:r>
        </a:p>
      </dgm:t>
    </dgm:pt>
    <dgm:pt modelId="{FB726C5A-974F-4EC8-81E9-96E3E1651FC7}" type="parTrans" cxnId="{A72845AE-B4D7-49E9-A0FA-AA8D670FA1BA}">
      <dgm:prSet/>
      <dgm:spPr/>
      <dgm:t>
        <a:bodyPr/>
        <a:lstStyle/>
        <a:p>
          <a:endParaRPr lang="en-US"/>
        </a:p>
      </dgm:t>
    </dgm:pt>
    <dgm:pt modelId="{26EC6A50-A217-4E91-8FBC-2F163D1B825E}" type="sibTrans" cxnId="{A72845AE-B4D7-49E9-A0FA-AA8D670FA1BA}">
      <dgm:prSet/>
      <dgm:spPr/>
      <dgm:t>
        <a:bodyPr/>
        <a:lstStyle/>
        <a:p>
          <a:endParaRPr lang="en-US"/>
        </a:p>
      </dgm:t>
    </dgm:pt>
    <dgm:pt modelId="{16B95743-13D2-4124-BAF0-F65764F697AC}" type="pres">
      <dgm:prSet presAssocID="{3B5E9E1F-4FD7-4C23-980C-AFF2172D82A1}" presName="root" presStyleCnt="0">
        <dgm:presLayoutVars>
          <dgm:dir/>
          <dgm:resizeHandles val="exact"/>
        </dgm:presLayoutVars>
      </dgm:prSet>
      <dgm:spPr/>
    </dgm:pt>
    <dgm:pt modelId="{5B562001-11DB-447A-9DA3-3143132AF570}" type="pres">
      <dgm:prSet presAssocID="{E720D1D1-F9A2-45A9-A6DD-E62BF5F43E8D}" presName="compNode" presStyleCnt="0"/>
      <dgm:spPr/>
    </dgm:pt>
    <dgm:pt modelId="{00F0D61A-AE44-4B39-8DEA-32EF05424A59}" type="pres">
      <dgm:prSet presAssocID="{E720D1D1-F9A2-45A9-A6DD-E62BF5F43E8D}" presName="bgRect" presStyleLbl="bgShp" presStyleIdx="0" presStyleCnt="2"/>
      <dgm:spPr/>
    </dgm:pt>
    <dgm:pt modelId="{F7A81F9E-0137-4990-B420-46D3171517C3}" type="pres">
      <dgm:prSet presAssocID="{E720D1D1-F9A2-45A9-A6DD-E62BF5F43E8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redit card"/>
        </a:ext>
      </dgm:extLst>
    </dgm:pt>
    <dgm:pt modelId="{0DFB6C95-FACC-4A72-A248-DED970646FE0}" type="pres">
      <dgm:prSet presAssocID="{E720D1D1-F9A2-45A9-A6DD-E62BF5F43E8D}" presName="spaceRect" presStyleCnt="0"/>
      <dgm:spPr/>
    </dgm:pt>
    <dgm:pt modelId="{1C16AAA6-FA07-4A01-BED0-00857C3413A6}" type="pres">
      <dgm:prSet presAssocID="{E720D1D1-F9A2-45A9-A6DD-E62BF5F43E8D}" presName="parTx" presStyleLbl="revTx" presStyleIdx="0" presStyleCnt="2">
        <dgm:presLayoutVars>
          <dgm:chMax val="0"/>
          <dgm:chPref val="0"/>
        </dgm:presLayoutVars>
      </dgm:prSet>
      <dgm:spPr/>
    </dgm:pt>
    <dgm:pt modelId="{21E9F8A9-81D3-4EA9-AE2A-EF3F989E12D9}" type="pres">
      <dgm:prSet presAssocID="{3A1948AC-E4C0-4514-805F-01D22FFD3BA3}" presName="sibTrans" presStyleCnt="0"/>
      <dgm:spPr/>
    </dgm:pt>
    <dgm:pt modelId="{DEC8C47E-DDA8-44D9-8E89-CFB5B36EAC7E}" type="pres">
      <dgm:prSet presAssocID="{29655421-45A9-4B9C-859E-DDA687D43DD8}" presName="compNode" presStyleCnt="0"/>
      <dgm:spPr/>
    </dgm:pt>
    <dgm:pt modelId="{4173048F-DB27-426E-AED1-6DDFC17CFF1C}" type="pres">
      <dgm:prSet presAssocID="{29655421-45A9-4B9C-859E-DDA687D43DD8}" presName="bgRect" presStyleLbl="bgShp" presStyleIdx="1" presStyleCnt="2"/>
      <dgm:spPr/>
    </dgm:pt>
    <dgm:pt modelId="{CDC7F4E1-9B9C-41E8-9730-910D0334E665}" type="pres">
      <dgm:prSet presAssocID="{29655421-45A9-4B9C-859E-DDA687D43D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ssroom"/>
        </a:ext>
      </dgm:extLst>
    </dgm:pt>
    <dgm:pt modelId="{1BA947F5-E9D4-4AC5-B630-956F8B431EBB}" type="pres">
      <dgm:prSet presAssocID="{29655421-45A9-4B9C-859E-DDA687D43DD8}" presName="spaceRect" presStyleCnt="0"/>
      <dgm:spPr/>
    </dgm:pt>
    <dgm:pt modelId="{8D26AC84-B99A-4A8E-A9E0-E62B2A519632}" type="pres">
      <dgm:prSet presAssocID="{29655421-45A9-4B9C-859E-DDA687D43DD8}" presName="parTx" presStyleLbl="revTx" presStyleIdx="1" presStyleCnt="2">
        <dgm:presLayoutVars>
          <dgm:chMax val="0"/>
          <dgm:chPref val="0"/>
        </dgm:presLayoutVars>
      </dgm:prSet>
      <dgm:spPr/>
    </dgm:pt>
  </dgm:ptLst>
  <dgm:cxnLst>
    <dgm:cxn modelId="{2452FC5C-8193-486D-BF4B-BE6DF2279ECF}" type="presOf" srcId="{E720D1D1-F9A2-45A9-A6DD-E62BF5F43E8D}" destId="{1C16AAA6-FA07-4A01-BED0-00857C3413A6}" srcOrd="0" destOrd="0" presId="urn:microsoft.com/office/officeart/2018/2/layout/IconVerticalSolidList"/>
    <dgm:cxn modelId="{F044EA72-EC53-488D-90B0-C1E07BAB6B07}" type="presOf" srcId="{3B5E9E1F-4FD7-4C23-980C-AFF2172D82A1}" destId="{16B95743-13D2-4124-BAF0-F65764F697AC}" srcOrd="0" destOrd="0" presId="urn:microsoft.com/office/officeart/2018/2/layout/IconVerticalSolidList"/>
    <dgm:cxn modelId="{2F93A17C-8845-47DD-B208-46368B2F6645}" type="presOf" srcId="{29655421-45A9-4B9C-859E-DDA687D43DD8}" destId="{8D26AC84-B99A-4A8E-A9E0-E62B2A519632}" srcOrd="0" destOrd="0" presId="urn:microsoft.com/office/officeart/2018/2/layout/IconVerticalSolidList"/>
    <dgm:cxn modelId="{A72845AE-B4D7-49E9-A0FA-AA8D670FA1BA}" srcId="{3B5E9E1F-4FD7-4C23-980C-AFF2172D82A1}" destId="{29655421-45A9-4B9C-859E-DDA687D43DD8}" srcOrd="1" destOrd="0" parTransId="{FB726C5A-974F-4EC8-81E9-96E3E1651FC7}" sibTransId="{26EC6A50-A217-4E91-8FBC-2F163D1B825E}"/>
    <dgm:cxn modelId="{362F9DE9-1423-43BA-A744-E02824A7F99A}" srcId="{3B5E9E1F-4FD7-4C23-980C-AFF2172D82A1}" destId="{E720D1D1-F9A2-45A9-A6DD-E62BF5F43E8D}" srcOrd="0" destOrd="0" parTransId="{1F85D754-6C9C-4486-BDD7-997E3EA88D86}" sibTransId="{3A1948AC-E4C0-4514-805F-01D22FFD3BA3}"/>
    <dgm:cxn modelId="{83DBAA32-FA6C-4367-B237-1700A868FDB0}" type="presParOf" srcId="{16B95743-13D2-4124-BAF0-F65764F697AC}" destId="{5B562001-11DB-447A-9DA3-3143132AF570}" srcOrd="0" destOrd="0" presId="urn:microsoft.com/office/officeart/2018/2/layout/IconVerticalSolidList"/>
    <dgm:cxn modelId="{BC2333C3-1D35-4638-B53A-DAA6B3C8C21C}" type="presParOf" srcId="{5B562001-11DB-447A-9DA3-3143132AF570}" destId="{00F0D61A-AE44-4B39-8DEA-32EF05424A59}" srcOrd="0" destOrd="0" presId="urn:microsoft.com/office/officeart/2018/2/layout/IconVerticalSolidList"/>
    <dgm:cxn modelId="{99676BF9-BE32-421B-9C85-CC062EB2D0D2}" type="presParOf" srcId="{5B562001-11DB-447A-9DA3-3143132AF570}" destId="{F7A81F9E-0137-4990-B420-46D3171517C3}" srcOrd="1" destOrd="0" presId="urn:microsoft.com/office/officeart/2018/2/layout/IconVerticalSolidList"/>
    <dgm:cxn modelId="{7EC5E373-76A8-43AB-9BAB-FABECC328779}" type="presParOf" srcId="{5B562001-11DB-447A-9DA3-3143132AF570}" destId="{0DFB6C95-FACC-4A72-A248-DED970646FE0}" srcOrd="2" destOrd="0" presId="urn:microsoft.com/office/officeart/2018/2/layout/IconVerticalSolidList"/>
    <dgm:cxn modelId="{2C811A4A-63E1-4D8E-B91B-6F293B31EAB0}" type="presParOf" srcId="{5B562001-11DB-447A-9DA3-3143132AF570}" destId="{1C16AAA6-FA07-4A01-BED0-00857C3413A6}" srcOrd="3" destOrd="0" presId="urn:microsoft.com/office/officeart/2018/2/layout/IconVerticalSolidList"/>
    <dgm:cxn modelId="{E9624DB2-83E5-4099-BEEF-15D37B7FA317}" type="presParOf" srcId="{16B95743-13D2-4124-BAF0-F65764F697AC}" destId="{21E9F8A9-81D3-4EA9-AE2A-EF3F989E12D9}" srcOrd="1" destOrd="0" presId="urn:microsoft.com/office/officeart/2018/2/layout/IconVerticalSolidList"/>
    <dgm:cxn modelId="{51AD3E46-54BB-4A45-8D32-2C988165F4A2}" type="presParOf" srcId="{16B95743-13D2-4124-BAF0-F65764F697AC}" destId="{DEC8C47E-DDA8-44D9-8E89-CFB5B36EAC7E}" srcOrd="2" destOrd="0" presId="urn:microsoft.com/office/officeart/2018/2/layout/IconVerticalSolidList"/>
    <dgm:cxn modelId="{C7EBE20B-B414-44EF-AD1E-309620C3302C}" type="presParOf" srcId="{DEC8C47E-DDA8-44D9-8E89-CFB5B36EAC7E}" destId="{4173048F-DB27-426E-AED1-6DDFC17CFF1C}" srcOrd="0" destOrd="0" presId="urn:microsoft.com/office/officeart/2018/2/layout/IconVerticalSolidList"/>
    <dgm:cxn modelId="{72F18CFB-C072-4847-A042-E5FC6871CF3C}" type="presParOf" srcId="{DEC8C47E-DDA8-44D9-8E89-CFB5B36EAC7E}" destId="{CDC7F4E1-9B9C-41E8-9730-910D0334E665}" srcOrd="1" destOrd="0" presId="urn:microsoft.com/office/officeart/2018/2/layout/IconVerticalSolidList"/>
    <dgm:cxn modelId="{B8F97940-85EE-4353-A95A-ECBAFE03AFA6}" type="presParOf" srcId="{DEC8C47E-DDA8-44D9-8E89-CFB5B36EAC7E}" destId="{1BA947F5-E9D4-4AC5-B630-956F8B431EBB}" srcOrd="2" destOrd="0" presId="urn:microsoft.com/office/officeart/2018/2/layout/IconVerticalSolidList"/>
    <dgm:cxn modelId="{575A1EBD-5837-4F25-868B-B5B7AF537FD4}" type="presParOf" srcId="{DEC8C47E-DDA8-44D9-8E89-CFB5B36EAC7E}" destId="{8D26AC84-B99A-4A8E-A9E0-E62B2A5196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5E9E1F-4FD7-4C23-980C-AFF2172D82A1}" type="doc">
      <dgm:prSet loTypeId="urn:microsoft.com/office/officeart/2018/2/layout/IconVerticalSolidList" loCatId="icon" qsTypeId="urn:microsoft.com/office/officeart/2005/8/quickstyle/3d4" qsCatId="3D" csTypeId="urn:microsoft.com/office/officeart/2018/5/colors/Iconchunking_neutralbg_accent1_2" csCatId="accent1" phldr="1"/>
      <dgm:spPr/>
      <dgm:t>
        <a:bodyPr/>
        <a:lstStyle/>
        <a:p>
          <a:endParaRPr lang="en-US"/>
        </a:p>
      </dgm:t>
    </dgm:pt>
    <dgm:pt modelId="{E720D1D1-F9A2-45A9-A6DD-E62BF5F43E8D}">
      <dgm:prSet custT="1"/>
      <dgm:spPr/>
      <dgm:t>
        <a:bodyPr/>
        <a:lstStyle/>
        <a:p>
          <a:pPr>
            <a:lnSpc>
              <a:spcPct val="100000"/>
            </a:lnSpc>
          </a:pPr>
          <a:r>
            <a:rPr lang="en-US" sz="2800" b="1" dirty="0">
              <a:solidFill>
                <a:schemeClr val="tx2"/>
              </a:solidFill>
              <a:latin typeface="Times New Roman" panose="02020603050405020304" pitchFamily="18" charset="0"/>
              <a:cs typeface="Times New Roman" panose="02020603050405020304" pitchFamily="18" charset="0"/>
            </a:rPr>
            <a:t>What is Prompt Engineering?.</a:t>
          </a:r>
          <a:endParaRPr lang="en-US" sz="2800" dirty="0">
            <a:solidFill>
              <a:schemeClr val="tx2"/>
            </a:solidFill>
            <a:latin typeface="Times New Roman" panose="02020603050405020304" pitchFamily="18" charset="0"/>
            <a:cs typeface="Times New Roman" panose="02020603050405020304" pitchFamily="18" charset="0"/>
          </a:endParaRPr>
        </a:p>
      </dgm:t>
    </dgm:pt>
    <dgm:pt modelId="{1F85D754-6C9C-4486-BDD7-997E3EA88D86}" type="parTrans" cxnId="{362F9DE9-1423-43BA-A744-E02824A7F99A}">
      <dgm:prSet/>
      <dgm:spPr/>
      <dgm:t>
        <a:bodyPr/>
        <a:lstStyle/>
        <a:p>
          <a:endParaRPr lang="en-US"/>
        </a:p>
      </dgm:t>
    </dgm:pt>
    <dgm:pt modelId="{3A1948AC-E4C0-4514-805F-01D22FFD3BA3}" type="sibTrans" cxnId="{362F9DE9-1423-43BA-A744-E02824A7F99A}">
      <dgm:prSet/>
      <dgm:spPr/>
      <dgm:t>
        <a:bodyPr/>
        <a:lstStyle/>
        <a:p>
          <a:pPr>
            <a:lnSpc>
              <a:spcPct val="100000"/>
            </a:lnSpc>
          </a:pPr>
          <a:endParaRPr lang="en-US"/>
        </a:p>
      </dgm:t>
    </dgm:pt>
    <dgm:pt modelId="{29655421-45A9-4B9C-859E-DDA687D43DD8}">
      <dgm:prSet custT="1"/>
      <dgm:spPr/>
      <dgm:t>
        <a:bodyPr/>
        <a:lstStyle/>
        <a:p>
          <a:pPr>
            <a:lnSpc>
              <a:spcPct val="100000"/>
            </a:lnSpc>
          </a:pPr>
          <a:r>
            <a:rPr lang="en-US" sz="2800" b="1" dirty="0">
              <a:solidFill>
                <a:schemeClr val="tx2"/>
              </a:solidFill>
              <a:latin typeface="Times New Roman" panose="02020603050405020304" pitchFamily="18" charset="0"/>
              <a:ea typeface="+mn-ea"/>
              <a:cs typeface="Times New Roman" panose="02020603050405020304" pitchFamily="18" charset="0"/>
            </a:rPr>
            <a:t>Prompt Engineering is the practice of developing and optimizing prompts to efficiently use language models(LLMs).</a:t>
          </a:r>
          <a:endParaRPr lang="en-US" sz="2800" b="1" dirty="0">
            <a:solidFill>
              <a:schemeClr val="tx2"/>
            </a:solidFill>
          </a:endParaRPr>
        </a:p>
      </dgm:t>
    </dgm:pt>
    <dgm:pt modelId="{FB726C5A-974F-4EC8-81E9-96E3E1651FC7}" type="parTrans" cxnId="{A72845AE-B4D7-49E9-A0FA-AA8D670FA1BA}">
      <dgm:prSet/>
      <dgm:spPr/>
      <dgm:t>
        <a:bodyPr/>
        <a:lstStyle/>
        <a:p>
          <a:endParaRPr lang="en-US"/>
        </a:p>
      </dgm:t>
    </dgm:pt>
    <dgm:pt modelId="{26EC6A50-A217-4E91-8FBC-2F163D1B825E}" type="sibTrans" cxnId="{A72845AE-B4D7-49E9-A0FA-AA8D670FA1BA}">
      <dgm:prSet/>
      <dgm:spPr/>
      <dgm:t>
        <a:bodyPr/>
        <a:lstStyle/>
        <a:p>
          <a:endParaRPr lang="en-US"/>
        </a:p>
      </dgm:t>
    </dgm:pt>
    <dgm:pt modelId="{16B95743-13D2-4124-BAF0-F65764F697AC}" type="pres">
      <dgm:prSet presAssocID="{3B5E9E1F-4FD7-4C23-980C-AFF2172D82A1}" presName="root" presStyleCnt="0">
        <dgm:presLayoutVars>
          <dgm:dir/>
          <dgm:resizeHandles val="exact"/>
        </dgm:presLayoutVars>
      </dgm:prSet>
      <dgm:spPr/>
    </dgm:pt>
    <dgm:pt modelId="{5B562001-11DB-447A-9DA3-3143132AF570}" type="pres">
      <dgm:prSet presAssocID="{E720D1D1-F9A2-45A9-A6DD-E62BF5F43E8D}" presName="compNode" presStyleCnt="0"/>
      <dgm:spPr/>
    </dgm:pt>
    <dgm:pt modelId="{00F0D61A-AE44-4B39-8DEA-32EF05424A59}" type="pres">
      <dgm:prSet presAssocID="{E720D1D1-F9A2-45A9-A6DD-E62BF5F43E8D}" presName="bgRect" presStyleLbl="bgShp" presStyleIdx="0" presStyleCnt="2" custLinFactNeighborY="1503"/>
      <dgm:spPr/>
    </dgm:pt>
    <dgm:pt modelId="{F7A81F9E-0137-4990-B420-46D3171517C3}" type="pres">
      <dgm:prSet presAssocID="{E720D1D1-F9A2-45A9-A6DD-E62BF5F43E8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redit card"/>
        </a:ext>
      </dgm:extLst>
    </dgm:pt>
    <dgm:pt modelId="{0DFB6C95-FACC-4A72-A248-DED970646FE0}" type="pres">
      <dgm:prSet presAssocID="{E720D1D1-F9A2-45A9-A6DD-E62BF5F43E8D}" presName="spaceRect" presStyleCnt="0"/>
      <dgm:spPr/>
    </dgm:pt>
    <dgm:pt modelId="{1C16AAA6-FA07-4A01-BED0-00857C3413A6}" type="pres">
      <dgm:prSet presAssocID="{E720D1D1-F9A2-45A9-A6DD-E62BF5F43E8D}" presName="parTx" presStyleLbl="revTx" presStyleIdx="0" presStyleCnt="2">
        <dgm:presLayoutVars>
          <dgm:chMax val="0"/>
          <dgm:chPref val="0"/>
        </dgm:presLayoutVars>
      </dgm:prSet>
      <dgm:spPr/>
    </dgm:pt>
    <dgm:pt modelId="{21E9F8A9-81D3-4EA9-AE2A-EF3F989E12D9}" type="pres">
      <dgm:prSet presAssocID="{3A1948AC-E4C0-4514-805F-01D22FFD3BA3}" presName="sibTrans" presStyleCnt="0"/>
      <dgm:spPr/>
    </dgm:pt>
    <dgm:pt modelId="{DEC8C47E-DDA8-44D9-8E89-CFB5B36EAC7E}" type="pres">
      <dgm:prSet presAssocID="{29655421-45A9-4B9C-859E-DDA687D43DD8}" presName="compNode" presStyleCnt="0"/>
      <dgm:spPr/>
    </dgm:pt>
    <dgm:pt modelId="{4173048F-DB27-426E-AED1-6DDFC17CFF1C}" type="pres">
      <dgm:prSet presAssocID="{29655421-45A9-4B9C-859E-DDA687D43DD8}" presName="bgRect" presStyleLbl="bgShp" presStyleIdx="1" presStyleCnt="2"/>
      <dgm:spPr/>
    </dgm:pt>
    <dgm:pt modelId="{CDC7F4E1-9B9C-41E8-9730-910D0334E665}" type="pres">
      <dgm:prSet presAssocID="{29655421-45A9-4B9C-859E-DDA687D43D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ssroom"/>
        </a:ext>
      </dgm:extLst>
    </dgm:pt>
    <dgm:pt modelId="{1BA947F5-E9D4-4AC5-B630-956F8B431EBB}" type="pres">
      <dgm:prSet presAssocID="{29655421-45A9-4B9C-859E-DDA687D43DD8}" presName="spaceRect" presStyleCnt="0"/>
      <dgm:spPr/>
    </dgm:pt>
    <dgm:pt modelId="{8D26AC84-B99A-4A8E-A9E0-E62B2A519632}" type="pres">
      <dgm:prSet presAssocID="{29655421-45A9-4B9C-859E-DDA687D43DD8}" presName="parTx" presStyleLbl="revTx" presStyleIdx="1" presStyleCnt="2">
        <dgm:presLayoutVars>
          <dgm:chMax val="0"/>
          <dgm:chPref val="0"/>
        </dgm:presLayoutVars>
      </dgm:prSet>
      <dgm:spPr/>
    </dgm:pt>
  </dgm:ptLst>
  <dgm:cxnLst>
    <dgm:cxn modelId="{2452FC5C-8193-486D-BF4B-BE6DF2279ECF}" type="presOf" srcId="{E720D1D1-F9A2-45A9-A6DD-E62BF5F43E8D}" destId="{1C16AAA6-FA07-4A01-BED0-00857C3413A6}" srcOrd="0" destOrd="0" presId="urn:microsoft.com/office/officeart/2018/2/layout/IconVerticalSolidList"/>
    <dgm:cxn modelId="{F044EA72-EC53-488D-90B0-C1E07BAB6B07}" type="presOf" srcId="{3B5E9E1F-4FD7-4C23-980C-AFF2172D82A1}" destId="{16B95743-13D2-4124-BAF0-F65764F697AC}" srcOrd="0" destOrd="0" presId="urn:microsoft.com/office/officeart/2018/2/layout/IconVerticalSolidList"/>
    <dgm:cxn modelId="{2F93A17C-8845-47DD-B208-46368B2F6645}" type="presOf" srcId="{29655421-45A9-4B9C-859E-DDA687D43DD8}" destId="{8D26AC84-B99A-4A8E-A9E0-E62B2A519632}" srcOrd="0" destOrd="0" presId="urn:microsoft.com/office/officeart/2018/2/layout/IconVerticalSolidList"/>
    <dgm:cxn modelId="{A72845AE-B4D7-49E9-A0FA-AA8D670FA1BA}" srcId="{3B5E9E1F-4FD7-4C23-980C-AFF2172D82A1}" destId="{29655421-45A9-4B9C-859E-DDA687D43DD8}" srcOrd="1" destOrd="0" parTransId="{FB726C5A-974F-4EC8-81E9-96E3E1651FC7}" sibTransId="{26EC6A50-A217-4E91-8FBC-2F163D1B825E}"/>
    <dgm:cxn modelId="{362F9DE9-1423-43BA-A744-E02824A7F99A}" srcId="{3B5E9E1F-4FD7-4C23-980C-AFF2172D82A1}" destId="{E720D1D1-F9A2-45A9-A6DD-E62BF5F43E8D}" srcOrd="0" destOrd="0" parTransId="{1F85D754-6C9C-4486-BDD7-997E3EA88D86}" sibTransId="{3A1948AC-E4C0-4514-805F-01D22FFD3BA3}"/>
    <dgm:cxn modelId="{83DBAA32-FA6C-4367-B237-1700A868FDB0}" type="presParOf" srcId="{16B95743-13D2-4124-BAF0-F65764F697AC}" destId="{5B562001-11DB-447A-9DA3-3143132AF570}" srcOrd="0" destOrd="0" presId="urn:microsoft.com/office/officeart/2018/2/layout/IconVerticalSolidList"/>
    <dgm:cxn modelId="{BC2333C3-1D35-4638-B53A-DAA6B3C8C21C}" type="presParOf" srcId="{5B562001-11DB-447A-9DA3-3143132AF570}" destId="{00F0D61A-AE44-4B39-8DEA-32EF05424A59}" srcOrd="0" destOrd="0" presId="urn:microsoft.com/office/officeart/2018/2/layout/IconVerticalSolidList"/>
    <dgm:cxn modelId="{99676BF9-BE32-421B-9C85-CC062EB2D0D2}" type="presParOf" srcId="{5B562001-11DB-447A-9DA3-3143132AF570}" destId="{F7A81F9E-0137-4990-B420-46D3171517C3}" srcOrd="1" destOrd="0" presId="urn:microsoft.com/office/officeart/2018/2/layout/IconVerticalSolidList"/>
    <dgm:cxn modelId="{7EC5E373-76A8-43AB-9BAB-FABECC328779}" type="presParOf" srcId="{5B562001-11DB-447A-9DA3-3143132AF570}" destId="{0DFB6C95-FACC-4A72-A248-DED970646FE0}" srcOrd="2" destOrd="0" presId="urn:microsoft.com/office/officeart/2018/2/layout/IconVerticalSolidList"/>
    <dgm:cxn modelId="{2C811A4A-63E1-4D8E-B91B-6F293B31EAB0}" type="presParOf" srcId="{5B562001-11DB-447A-9DA3-3143132AF570}" destId="{1C16AAA6-FA07-4A01-BED0-00857C3413A6}" srcOrd="3" destOrd="0" presId="urn:microsoft.com/office/officeart/2018/2/layout/IconVerticalSolidList"/>
    <dgm:cxn modelId="{E9624DB2-83E5-4099-BEEF-15D37B7FA317}" type="presParOf" srcId="{16B95743-13D2-4124-BAF0-F65764F697AC}" destId="{21E9F8A9-81D3-4EA9-AE2A-EF3F989E12D9}" srcOrd="1" destOrd="0" presId="urn:microsoft.com/office/officeart/2018/2/layout/IconVerticalSolidList"/>
    <dgm:cxn modelId="{51AD3E46-54BB-4A45-8D32-2C988165F4A2}" type="presParOf" srcId="{16B95743-13D2-4124-BAF0-F65764F697AC}" destId="{DEC8C47E-DDA8-44D9-8E89-CFB5B36EAC7E}" srcOrd="2" destOrd="0" presId="urn:microsoft.com/office/officeart/2018/2/layout/IconVerticalSolidList"/>
    <dgm:cxn modelId="{C7EBE20B-B414-44EF-AD1E-309620C3302C}" type="presParOf" srcId="{DEC8C47E-DDA8-44D9-8E89-CFB5B36EAC7E}" destId="{4173048F-DB27-426E-AED1-6DDFC17CFF1C}" srcOrd="0" destOrd="0" presId="urn:microsoft.com/office/officeart/2018/2/layout/IconVerticalSolidList"/>
    <dgm:cxn modelId="{72F18CFB-C072-4847-A042-E5FC6871CF3C}" type="presParOf" srcId="{DEC8C47E-DDA8-44D9-8E89-CFB5B36EAC7E}" destId="{CDC7F4E1-9B9C-41E8-9730-910D0334E665}" srcOrd="1" destOrd="0" presId="urn:microsoft.com/office/officeart/2018/2/layout/IconVerticalSolidList"/>
    <dgm:cxn modelId="{B8F97940-85EE-4353-A95A-ECBAFE03AFA6}" type="presParOf" srcId="{DEC8C47E-DDA8-44D9-8E89-CFB5B36EAC7E}" destId="{1BA947F5-E9D4-4AC5-B630-956F8B431EBB}" srcOrd="2" destOrd="0" presId="urn:microsoft.com/office/officeart/2018/2/layout/IconVerticalSolidList"/>
    <dgm:cxn modelId="{575A1EBD-5837-4F25-868B-B5B7AF537FD4}" type="presParOf" srcId="{DEC8C47E-DDA8-44D9-8E89-CFB5B36EAC7E}" destId="{8D26AC84-B99A-4A8E-A9E0-E62B2A5196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59CD80-9151-4753-B8D0-F8624DDDC91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CEF0CDF-F8A5-4FCE-9E66-86A3534584BD}">
      <dgm:prSet/>
      <dgm:spPr/>
      <dgm:t>
        <a:bodyPr/>
        <a:lstStyle/>
        <a:p>
          <a:pPr>
            <a:defRPr cap="all"/>
          </a:pPr>
          <a:r>
            <a:rPr lang="en-US" b="1"/>
            <a:t>Enhanced Accuracy</a:t>
          </a:r>
          <a:endParaRPr lang="en-US"/>
        </a:p>
      </dgm:t>
    </dgm:pt>
    <dgm:pt modelId="{9944715F-A2B8-491E-B006-F874CC2B22B0}" type="parTrans" cxnId="{61320BA5-3F27-4800-BB7D-5ED1AA45D8D0}">
      <dgm:prSet/>
      <dgm:spPr/>
      <dgm:t>
        <a:bodyPr/>
        <a:lstStyle/>
        <a:p>
          <a:endParaRPr lang="en-US"/>
        </a:p>
      </dgm:t>
    </dgm:pt>
    <dgm:pt modelId="{996DE6BB-1B4F-4144-9424-EA43E55E01E5}" type="sibTrans" cxnId="{61320BA5-3F27-4800-BB7D-5ED1AA45D8D0}">
      <dgm:prSet/>
      <dgm:spPr/>
      <dgm:t>
        <a:bodyPr/>
        <a:lstStyle/>
        <a:p>
          <a:endParaRPr lang="en-US"/>
        </a:p>
      </dgm:t>
    </dgm:pt>
    <dgm:pt modelId="{D9B359AE-369E-4BC6-ACFC-831042BE0D82}">
      <dgm:prSet/>
      <dgm:spPr/>
      <dgm:t>
        <a:bodyPr/>
        <a:lstStyle/>
        <a:p>
          <a:pPr>
            <a:defRPr cap="all"/>
          </a:pPr>
          <a:r>
            <a:rPr lang="en-US" b="1"/>
            <a:t> User Experience</a:t>
          </a:r>
          <a:endParaRPr lang="en-US"/>
        </a:p>
      </dgm:t>
    </dgm:pt>
    <dgm:pt modelId="{D91E10F0-AEF8-4D50-93A5-496F12493188}" type="parTrans" cxnId="{EC870B6F-CB8E-4A67-BB96-A3330B719A8F}">
      <dgm:prSet/>
      <dgm:spPr/>
      <dgm:t>
        <a:bodyPr/>
        <a:lstStyle/>
        <a:p>
          <a:endParaRPr lang="en-US"/>
        </a:p>
      </dgm:t>
    </dgm:pt>
    <dgm:pt modelId="{B736CF1A-A3A5-4201-93C1-E93D299BFB50}" type="sibTrans" cxnId="{EC870B6F-CB8E-4A67-BB96-A3330B719A8F}">
      <dgm:prSet/>
      <dgm:spPr/>
      <dgm:t>
        <a:bodyPr/>
        <a:lstStyle/>
        <a:p>
          <a:endParaRPr lang="en-US"/>
        </a:p>
      </dgm:t>
    </dgm:pt>
    <dgm:pt modelId="{6469A1A2-0419-49BB-B30E-06BA6FDFD865}">
      <dgm:prSet/>
      <dgm:spPr/>
      <dgm:t>
        <a:bodyPr/>
        <a:lstStyle/>
        <a:p>
          <a:pPr>
            <a:defRPr cap="all"/>
          </a:pPr>
          <a:r>
            <a:rPr lang="en-US" b="1"/>
            <a:t>Efficiency</a:t>
          </a:r>
          <a:endParaRPr lang="en-US"/>
        </a:p>
      </dgm:t>
    </dgm:pt>
    <dgm:pt modelId="{50AFE293-64E6-4F02-BADF-1A295854D7F7}" type="parTrans" cxnId="{C5702CEF-E8CB-4F91-8C2B-861507D002BB}">
      <dgm:prSet/>
      <dgm:spPr/>
      <dgm:t>
        <a:bodyPr/>
        <a:lstStyle/>
        <a:p>
          <a:endParaRPr lang="en-US"/>
        </a:p>
      </dgm:t>
    </dgm:pt>
    <dgm:pt modelId="{682F4B75-ED4F-47BF-85B4-4A5C025D5369}" type="sibTrans" cxnId="{C5702CEF-E8CB-4F91-8C2B-861507D002BB}">
      <dgm:prSet/>
      <dgm:spPr/>
      <dgm:t>
        <a:bodyPr/>
        <a:lstStyle/>
        <a:p>
          <a:endParaRPr lang="en-US"/>
        </a:p>
      </dgm:t>
    </dgm:pt>
    <dgm:pt modelId="{DB0225CA-A113-4A75-BCEE-C810E1577416}">
      <dgm:prSet/>
      <dgm:spPr/>
      <dgm:t>
        <a:bodyPr/>
        <a:lstStyle/>
        <a:p>
          <a:pPr>
            <a:defRPr cap="all"/>
          </a:pPr>
          <a:r>
            <a:rPr lang="en-US" b="1"/>
            <a:t>Flexibility</a:t>
          </a:r>
          <a:endParaRPr lang="en-US"/>
        </a:p>
      </dgm:t>
    </dgm:pt>
    <dgm:pt modelId="{02082826-F3D4-4A90-A231-99492C07925D}" type="parTrans" cxnId="{2AEDA40B-F1AF-4354-AED9-9A88DC893706}">
      <dgm:prSet/>
      <dgm:spPr/>
      <dgm:t>
        <a:bodyPr/>
        <a:lstStyle/>
        <a:p>
          <a:endParaRPr lang="en-US"/>
        </a:p>
      </dgm:t>
    </dgm:pt>
    <dgm:pt modelId="{EBE3EDD7-EA43-4440-8509-B2B7050F7AC6}" type="sibTrans" cxnId="{2AEDA40B-F1AF-4354-AED9-9A88DC893706}">
      <dgm:prSet/>
      <dgm:spPr/>
      <dgm:t>
        <a:bodyPr/>
        <a:lstStyle/>
        <a:p>
          <a:endParaRPr lang="en-US"/>
        </a:p>
      </dgm:t>
    </dgm:pt>
    <dgm:pt modelId="{F6325DE8-6349-481A-ABB4-D34C730E5D81}">
      <dgm:prSet/>
      <dgm:spPr/>
      <dgm:t>
        <a:bodyPr/>
        <a:lstStyle/>
        <a:p>
          <a:pPr>
            <a:defRPr cap="all"/>
          </a:pPr>
          <a:r>
            <a:rPr lang="en-US" b="1"/>
            <a:t>Cost-effective</a:t>
          </a:r>
          <a:endParaRPr lang="en-US"/>
        </a:p>
      </dgm:t>
    </dgm:pt>
    <dgm:pt modelId="{6DE9F3CF-827D-499A-AF4B-6F6FA87EB265}" type="parTrans" cxnId="{91883831-FA11-449C-B398-75E9F76140B5}">
      <dgm:prSet/>
      <dgm:spPr/>
      <dgm:t>
        <a:bodyPr/>
        <a:lstStyle/>
        <a:p>
          <a:endParaRPr lang="en-US"/>
        </a:p>
      </dgm:t>
    </dgm:pt>
    <dgm:pt modelId="{C42F1665-C759-4C2C-BDAE-606AF08D8F37}" type="sibTrans" cxnId="{91883831-FA11-449C-B398-75E9F76140B5}">
      <dgm:prSet/>
      <dgm:spPr/>
      <dgm:t>
        <a:bodyPr/>
        <a:lstStyle/>
        <a:p>
          <a:endParaRPr lang="en-US"/>
        </a:p>
      </dgm:t>
    </dgm:pt>
    <dgm:pt modelId="{97737C06-7331-47D9-9435-E8D86DC23B1E}" type="pres">
      <dgm:prSet presAssocID="{B859CD80-9151-4753-B8D0-F8624DDDC919}" presName="root" presStyleCnt="0">
        <dgm:presLayoutVars>
          <dgm:dir/>
          <dgm:resizeHandles val="exact"/>
        </dgm:presLayoutVars>
      </dgm:prSet>
      <dgm:spPr/>
    </dgm:pt>
    <dgm:pt modelId="{66497AA7-9442-4A9A-94EA-AB9D5FFFF9D5}" type="pres">
      <dgm:prSet presAssocID="{BCEF0CDF-F8A5-4FCE-9E66-86A3534584BD}" presName="compNode" presStyleCnt="0"/>
      <dgm:spPr/>
    </dgm:pt>
    <dgm:pt modelId="{59E323D4-24B1-4D48-8033-D45059AD510D}" type="pres">
      <dgm:prSet presAssocID="{BCEF0CDF-F8A5-4FCE-9E66-86A3534584BD}" presName="iconBgRect" presStyleLbl="bgShp" presStyleIdx="0" presStyleCnt="5"/>
      <dgm:spPr>
        <a:prstGeom prst="round2DiagRect">
          <a:avLst>
            <a:gd name="adj1" fmla="val 29727"/>
            <a:gd name="adj2" fmla="val 0"/>
          </a:avLst>
        </a:prstGeom>
      </dgm:spPr>
    </dgm:pt>
    <dgm:pt modelId="{8CD1AC82-DD92-46AD-BA68-7B47477307A0}" type="pres">
      <dgm:prSet presAssocID="{BCEF0CDF-F8A5-4FCE-9E66-86A3534584B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43C1918A-B03C-40FC-96FD-4DCFB7B4E92A}" type="pres">
      <dgm:prSet presAssocID="{BCEF0CDF-F8A5-4FCE-9E66-86A3534584BD}" presName="spaceRect" presStyleCnt="0"/>
      <dgm:spPr/>
    </dgm:pt>
    <dgm:pt modelId="{99D0726C-FF81-4B9B-B4F3-33E45E029218}" type="pres">
      <dgm:prSet presAssocID="{BCEF0CDF-F8A5-4FCE-9E66-86A3534584BD}" presName="textRect" presStyleLbl="revTx" presStyleIdx="0" presStyleCnt="5">
        <dgm:presLayoutVars>
          <dgm:chMax val="1"/>
          <dgm:chPref val="1"/>
        </dgm:presLayoutVars>
      </dgm:prSet>
      <dgm:spPr/>
    </dgm:pt>
    <dgm:pt modelId="{ED5135AE-3272-45C9-8DCE-96C89F76D3A0}" type="pres">
      <dgm:prSet presAssocID="{996DE6BB-1B4F-4144-9424-EA43E55E01E5}" presName="sibTrans" presStyleCnt="0"/>
      <dgm:spPr/>
    </dgm:pt>
    <dgm:pt modelId="{AD0D4504-1BCE-4FE4-812E-C326A56212D4}" type="pres">
      <dgm:prSet presAssocID="{D9B359AE-369E-4BC6-ACFC-831042BE0D82}" presName="compNode" presStyleCnt="0"/>
      <dgm:spPr/>
    </dgm:pt>
    <dgm:pt modelId="{0EFA0D72-7BEE-4C4D-BC61-79D57CDA5A03}" type="pres">
      <dgm:prSet presAssocID="{D9B359AE-369E-4BC6-ACFC-831042BE0D82}" presName="iconBgRect" presStyleLbl="bgShp" presStyleIdx="1" presStyleCnt="5"/>
      <dgm:spPr>
        <a:prstGeom prst="round2DiagRect">
          <a:avLst>
            <a:gd name="adj1" fmla="val 29727"/>
            <a:gd name="adj2" fmla="val 0"/>
          </a:avLst>
        </a:prstGeom>
      </dgm:spPr>
    </dgm:pt>
    <dgm:pt modelId="{19A53E85-F8ED-40AF-9CD3-495B07FBC24C}" type="pres">
      <dgm:prSet presAssocID="{D9B359AE-369E-4BC6-ACFC-831042BE0D8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BCBD600B-76A5-496A-93A1-1E7CC436EC32}" type="pres">
      <dgm:prSet presAssocID="{D9B359AE-369E-4BC6-ACFC-831042BE0D82}" presName="spaceRect" presStyleCnt="0"/>
      <dgm:spPr/>
    </dgm:pt>
    <dgm:pt modelId="{D2AD6FA6-D601-412C-986F-CF5E389D6CC6}" type="pres">
      <dgm:prSet presAssocID="{D9B359AE-369E-4BC6-ACFC-831042BE0D82}" presName="textRect" presStyleLbl="revTx" presStyleIdx="1" presStyleCnt="5">
        <dgm:presLayoutVars>
          <dgm:chMax val="1"/>
          <dgm:chPref val="1"/>
        </dgm:presLayoutVars>
      </dgm:prSet>
      <dgm:spPr/>
    </dgm:pt>
    <dgm:pt modelId="{E68B5E9E-9427-48BD-A2DE-D14BFBF0CA62}" type="pres">
      <dgm:prSet presAssocID="{B736CF1A-A3A5-4201-93C1-E93D299BFB50}" presName="sibTrans" presStyleCnt="0"/>
      <dgm:spPr/>
    </dgm:pt>
    <dgm:pt modelId="{7956E3FE-9089-4EA1-B13E-DD9E91E2EF72}" type="pres">
      <dgm:prSet presAssocID="{6469A1A2-0419-49BB-B30E-06BA6FDFD865}" presName="compNode" presStyleCnt="0"/>
      <dgm:spPr/>
    </dgm:pt>
    <dgm:pt modelId="{4CAF14DF-5468-4C33-B7B2-68EE6EF9253E}" type="pres">
      <dgm:prSet presAssocID="{6469A1A2-0419-49BB-B30E-06BA6FDFD865}" presName="iconBgRect" presStyleLbl="bgShp" presStyleIdx="2" presStyleCnt="5"/>
      <dgm:spPr>
        <a:prstGeom prst="round2DiagRect">
          <a:avLst>
            <a:gd name="adj1" fmla="val 29727"/>
            <a:gd name="adj2" fmla="val 0"/>
          </a:avLst>
        </a:prstGeom>
      </dgm:spPr>
    </dgm:pt>
    <dgm:pt modelId="{1285ABFF-F2EB-4199-B4E8-D8C4A92757DE}" type="pres">
      <dgm:prSet presAssocID="{6469A1A2-0419-49BB-B30E-06BA6FDFD86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A071E030-42CA-4782-A03F-9C29EC18CA0E}" type="pres">
      <dgm:prSet presAssocID="{6469A1A2-0419-49BB-B30E-06BA6FDFD865}" presName="spaceRect" presStyleCnt="0"/>
      <dgm:spPr/>
    </dgm:pt>
    <dgm:pt modelId="{8C6F50CE-1AB0-4386-9F6C-97680F854610}" type="pres">
      <dgm:prSet presAssocID="{6469A1A2-0419-49BB-B30E-06BA6FDFD865}" presName="textRect" presStyleLbl="revTx" presStyleIdx="2" presStyleCnt="5">
        <dgm:presLayoutVars>
          <dgm:chMax val="1"/>
          <dgm:chPref val="1"/>
        </dgm:presLayoutVars>
      </dgm:prSet>
      <dgm:spPr/>
    </dgm:pt>
    <dgm:pt modelId="{A134FAE8-C2F8-4D48-AEC3-0C47ABB16746}" type="pres">
      <dgm:prSet presAssocID="{682F4B75-ED4F-47BF-85B4-4A5C025D5369}" presName="sibTrans" presStyleCnt="0"/>
      <dgm:spPr/>
    </dgm:pt>
    <dgm:pt modelId="{DA298A8A-5F1F-4F1B-AF9F-E1C1330C6325}" type="pres">
      <dgm:prSet presAssocID="{DB0225CA-A113-4A75-BCEE-C810E1577416}" presName="compNode" presStyleCnt="0"/>
      <dgm:spPr/>
    </dgm:pt>
    <dgm:pt modelId="{B42C6D4F-4382-4B03-8E6B-57AA08678EF4}" type="pres">
      <dgm:prSet presAssocID="{DB0225CA-A113-4A75-BCEE-C810E1577416}" presName="iconBgRect" presStyleLbl="bgShp" presStyleIdx="3" presStyleCnt="5"/>
      <dgm:spPr>
        <a:prstGeom prst="round2DiagRect">
          <a:avLst>
            <a:gd name="adj1" fmla="val 29727"/>
            <a:gd name="adj2" fmla="val 0"/>
          </a:avLst>
        </a:prstGeom>
      </dgm:spPr>
    </dgm:pt>
    <dgm:pt modelId="{7BC559B7-21DC-453F-9E03-F77DD70A25AD}" type="pres">
      <dgm:prSet presAssocID="{DB0225CA-A113-4A75-BCEE-C810E157741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9927ADC-FC0A-4B3F-AEFE-CD321036EE9F}" type="pres">
      <dgm:prSet presAssocID="{DB0225CA-A113-4A75-BCEE-C810E1577416}" presName="spaceRect" presStyleCnt="0"/>
      <dgm:spPr/>
    </dgm:pt>
    <dgm:pt modelId="{177955C8-7873-4A44-AEBA-0FDC0F1BAE0E}" type="pres">
      <dgm:prSet presAssocID="{DB0225CA-A113-4A75-BCEE-C810E1577416}" presName="textRect" presStyleLbl="revTx" presStyleIdx="3" presStyleCnt="5">
        <dgm:presLayoutVars>
          <dgm:chMax val="1"/>
          <dgm:chPref val="1"/>
        </dgm:presLayoutVars>
      </dgm:prSet>
      <dgm:spPr/>
    </dgm:pt>
    <dgm:pt modelId="{2303B8EC-498C-41AA-92CC-354BD12E05E8}" type="pres">
      <dgm:prSet presAssocID="{EBE3EDD7-EA43-4440-8509-B2B7050F7AC6}" presName="sibTrans" presStyleCnt="0"/>
      <dgm:spPr/>
    </dgm:pt>
    <dgm:pt modelId="{38CA5416-1384-48F3-B594-E8066CEB5C8A}" type="pres">
      <dgm:prSet presAssocID="{F6325DE8-6349-481A-ABB4-D34C730E5D81}" presName="compNode" presStyleCnt="0"/>
      <dgm:spPr/>
    </dgm:pt>
    <dgm:pt modelId="{304F1A36-32C4-4698-8747-F4932B7C4D94}" type="pres">
      <dgm:prSet presAssocID="{F6325DE8-6349-481A-ABB4-D34C730E5D81}" presName="iconBgRect" presStyleLbl="bgShp" presStyleIdx="4" presStyleCnt="5"/>
      <dgm:spPr>
        <a:prstGeom prst="round2DiagRect">
          <a:avLst>
            <a:gd name="adj1" fmla="val 29727"/>
            <a:gd name="adj2" fmla="val 0"/>
          </a:avLst>
        </a:prstGeom>
      </dgm:spPr>
    </dgm:pt>
    <dgm:pt modelId="{CFCB6C64-CEA0-4C95-B0A5-C5114E63FE01}" type="pres">
      <dgm:prSet presAssocID="{F6325DE8-6349-481A-ABB4-D34C730E5D8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llar"/>
        </a:ext>
      </dgm:extLst>
    </dgm:pt>
    <dgm:pt modelId="{1D81A336-D071-4FB4-AC8C-AE1CA51DB899}" type="pres">
      <dgm:prSet presAssocID="{F6325DE8-6349-481A-ABB4-D34C730E5D81}" presName="spaceRect" presStyleCnt="0"/>
      <dgm:spPr/>
    </dgm:pt>
    <dgm:pt modelId="{163D36CE-834D-4F0D-A7DC-B49A689CDDF3}" type="pres">
      <dgm:prSet presAssocID="{F6325DE8-6349-481A-ABB4-D34C730E5D81}" presName="textRect" presStyleLbl="revTx" presStyleIdx="4" presStyleCnt="5">
        <dgm:presLayoutVars>
          <dgm:chMax val="1"/>
          <dgm:chPref val="1"/>
        </dgm:presLayoutVars>
      </dgm:prSet>
      <dgm:spPr/>
    </dgm:pt>
  </dgm:ptLst>
  <dgm:cxnLst>
    <dgm:cxn modelId="{2AEDA40B-F1AF-4354-AED9-9A88DC893706}" srcId="{B859CD80-9151-4753-B8D0-F8624DDDC919}" destId="{DB0225CA-A113-4A75-BCEE-C810E1577416}" srcOrd="3" destOrd="0" parTransId="{02082826-F3D4-4A90-A231-99492C07925D}" sibTransId="{EBE3EDD7-EA43-4440-8509-B2B7050F7AC6}"/>
    <dgm:cxn modelId="{608DC30B-B0CC-4FE4-B7F6-A11F09ED70AB}" type="presOf" srcId="{BCEF0CDF-F8A5-4FCE-9E66-86A3534584BD}" destId="{99D0726C-FF81-4B9B-B4F3-33E45E029218}" srcOrd="0" destOrd="0" presId="urn:microsoft.com/office/officeart/2018/5/layout/IconLeafLabelList"/>
    <dgm:cxn modelId="{B1E7482D-9795-4D39-8E03-55E3BF091790}" type="presOf" srcId="{6469A1A2-0419-49BB-B30E-06BA6FDFD865}" destId="{8C6F50CE-1AB0-4386-9F6C-97680F854610}" srcOrd="0" destOrd="0" presId="urn:microsoft.com/office/officeart/2018/5/layout/IconLeafLabelList"/>
    <dgm:cxn modelId="{91883831-FA11-449C-B398-75E9F76140B5}" srcId="{B859CD80-9151-4753-B8D0-F8624DDDC919}" destId="{F6325DE8-6349-481A-ABB4-D34C730E5D81}" srcOrd="4" destOrd="0" parTransId="{6DE9F3CF-827D-499A-AF4B-6F6FA87EB265}" sibTransId="{C42F1665-C759-4C2C-BDAE-606AF08D8F37}"/>
    <dgm:cxn modelId="{D9161B3C-EF24-488D-910D-6D058586F5A7}" type="presOf" srcId="{DB0225CA-A113-4A75-BCEE-C810E1577416}" destId="{177955C8-7873-4A44-AEBA-0FDC0F1BAE0E}" srcOrd="0" destOrd="0" presId="urn:microsoft.com/office/officeart/2018/5/layout/IconLeafLabelList"/>
    <dgm:cxn modelId="{EC27CE66-67E5-437F-859C-D4ABF92139A4}" type="presOf" srcId="{F6325DE8-6349-481A-ABB4-D34C730E5D81}" destId="{163D36CE-834D-4F0D-A7DC-B49A689CDDF3}" srcOrd="0" destOrd="0" presId="urn:microsoft.com/office/officeart/2018/5/layout/IconLeafLabelList"/>
    <dgm:cxn modelId="{EC870B6F-CB8E-4A67-BB96-A3330B719A8F}" srcId="{B859CD80-9151-4753-B8D0-F8624DDDC919}" destId="{D9B359AE-369E-4BC6-ACFC-831042BE0D82}" srcOrd="1" destOrd="0" parTransId="{D91E10F0-AEF8-4D50-93A5-496F12493188}" sibTransId="{B736CF1A-A3A5-4201-93C1-E93D299BFB50}"/>
    <dgm:cxn modelId="{7FD61383-FD3A-407D-81DF-6B5602126AD7}" type="presOf" srcId="{D9B359AE-369E-4BC6-ACFC-831042BE0D82}" destId="{D2AD6FA6-D601-412C-986F-CF5E389D6CC6}" srcOrd="0" destOrd="0" presId="urn:microsoft.com/office/officeart/2018/5/layout/IconLeafLabelList"/>
    <dgm:cxn modelId="{61320BA5-3F27-4800-BB7D-5ED1AA45D8D0}" srcId="{B859CD80-9151-4753-B8D0-F8624DDDC919}" destId="{BCEF0CDF-F8A5-4FCE-9E66-86A3534584BD}" srcOrd="0" destOrd="0" parTransId="{9944715F-A2B8-491E-B006-F874CC2B22B0}" sibTransId="{996DE6BB-1B4F-4144-9424-EA43E55E01E5}"/>
    <dgm:cxn modelId="{50CE78BD-363E-43FF-8D51-2369DCA3A601}" type="presOf" srcId="{B859CD80-9151-4753-B8D0-F8624DDDC919}" destId="{97737C06-7331-47D9-9435-E8D86DC23B1E}" srcOrd="0" destOrd="0" presId="urn:microsoft.com/office/officeart/2018/5/layout/IconLeafLabelList"/>
    <dgm:cxn modelId="{C5702CEF-E8CB-4F91-8C2B-861507D002BB}" srcId="{B859CD80-9151-4753-B8D0-F8624DDDC919}" destId="{6469A1A2-0419-49BB-B30E-06BA6FDFD865}" srcOrd="2" destOrd="0" parTransId="{50AFE293-64E6-4F02-BADF-1A295854D7F7}" sibTransId="{682F4B75-ED4F-47BF-85B4-4A5C025D5369}"/>
    <dgm:cxn modelId="{7951C891-111D-4CDB-AB57-2114D8CF2DDA}" type="presParOf" srcId="{97737C06-7331-47D9-9435-E8D86DC23B1E}" destId="{66497AA7-9442-4A9A-94EA-AB9D5FFFF9D5}" srcOrd="0" destOrd="0" presId="urn:microsoft.com/office/officeart/2018/5/layout/IconLeafLabelList"/>
    <dgm:cxn modelId="{780877BC-215B-4EB6-A05E-7199319A72B1}" type="presParOf" srcId="{66497AA7-9442-4A9A-94EA-AB9D5FFFF9D5}" destId="{59E323D4-24B1-4D48-8033-D45059AD510D}" srcOrd="0" destOrd="0" presId="urn:microsoft.com/office/officeart/2018/5/layout/IconLeafLabelList"/>
    <dgm:cxn modelId="{28B2E9BB-8F7E-4D7F-9AC7-1B2BCF0C0C14}" type="presParOf" srcId="{66497AA7-9442-4A9A-94EA-AB9D5FFFF9D5}" destId="{8CD1AC82-DD92-46AD-BA68-7B47477307A0}" srcOrd="1" destOrd="0" presId="urn:microsoft.com/office/officeart/2018/5/layout/IconLeafLabelList"/>
    <dgm:cxn modelId="{C3ADCEFB-859A-4168-8A88-91E9F379EC28}" type="presParOf" srcId="{66497AA7-9442-4A9A-94EA-AB9D5FFFF9D5}" destId="{43C1918A-B03C-40FC-96FD-4DCFB7B4E92A}" srcOrd="2" destOrd="0" presId="urn:microsoft.com/office/officeart/2018/5/layout/IconLeafLabelList"/>
    <dgm:cxn modelId="{ACE185A2-1789-4D2B-B0BE-58D6DE58B843}" type="presParOf" srcId="{66497AA7-9442-4A9A-94EA-AB9D5FFFF9D5}" destId="{99D0726C-FF81-4B9B-B4F3-33E45E029218}" srcOrd="3" destOrd="0" presId="urn:microsoft.com/office/officeart/2018/5/layout/IconLeafLabelList"/>
    <dgm:cxn modelId="{9C4182CD-6B42-4E89-A21D-0CB975D70893}" type="presParOf" srcId="{97737C06-7331-47D9-9435-E8D86DC23B1E}" destId="{ED5135AE-3272-45C9-8DCE-96C89F76D3A0}" srcOrd="1" destOrd="0" presId="urn:microsoft.com/office/officeart/2018/5/layout/IconLeafLabelList"/>
    <dgm:cxn modelId="{93BAD6AF-0EA1-4199-8963-4091792EA68E}" type="presParOf" srcId="{97737C06-7331-47D9-9435-E8D86DC23B1E}" destId="{AD0D4504-1BCE-4FE4-812E-C326A56212D4}" srcOrd="2" destOrd="0" presId="urn:microsoft.com/office/officeart/2018/5/layout/IconLeafLabelList"/>
    <dgm:cxn modelId="{59190283-92FA-4C8E-B81F-C95AAB5BBD7B}" type="presParOf" srcId="{AD0D4504-1BCE-4FE4-812E-C326A56212D4}" destId="{0EFA0D72-7BEE-4C4D-BC61-79D57CDA5A03}" srcOrd="0" destOrd="0" presId="urn:microsoft.com/office/officeart/2018/5/layout/IconLeafLabelList"/>
    <dgm:cxn modelId="{8826ADEC-9B01-45BC-8E0C-EAA26818FDF5}" type="presParOf" srcId="{AD0D4504-1BCE-4FE4-812E-C326A56212D4}" destId="{19A53E85-F8ED-40AF-9CD3-495B07FBC24C}" srcOrd="1" destOrd="0" presId="urn:microsoft.com/office/officeart/2018/5/layout/IconLeafLabelList"/>
    <dgm:cxn modelId="{87B34010-F202-42C6-97AD-FF66E238DC5D}" type="presParOf" srcId="{AD0D4504-1BCE-4FE4-812E-C326A56212D4}" destId="{BCBD600B-76A5-496A-93A1-1E7CC436EC32}" srcOrd="2" destOrd="0" presId="urn:microsoft.com/office/officeart/2018/5/layout/IconLeafLabelList"/>
    <dgm:cxn modelId="{02AA3906-618E-4AC4-AB73-5F75F2335265}" type="presParOf" srcId="{AD0D4504-1BCE-4FE4-812E-C326A56212D4}" destId="{D2AD6FA6-D601-412C-986F-CF5E389D6CC6}" srcOrd="3" destOrd="0" presId="urn:microsoft.com/office/officeart/2018/5/layout/IconLeafLabelList"/>
    <dgm:cxn modelId="{739F6793-6A4C-4543-877D-803EC4781BF9}" type="presParOf" srcId="{97737C06-7331-47D9-9435-E8D86DC23B1E}" destId="{E68B5E9E-9427-48BD-A2DE-D14BFBF0CA62}" srcOrd="3" destOrd="0" presId="urn:microsoft.com/office/officeart/2018/5/layout/IconLeafLabelList"/>
    <dgm:cxn modelId="{63BABE40-74EB-42CA-BDB1-23D3F0FA0F07}" type="presParOf" srcId="{97737C06-7331-47D9-9435-E8D86DC23B1E}" destId="{7956E3FE-9089-4EA1-B13E-DD9E91E2EF72}" srcOrd="4" destOrd="0" presId="urn:microsoft.com/office/officeart/2018/5/layout/IconLeafLabelList"/>
    <dgm:cxn modelId="{6C60294D-F768-4984-AED5-7DA4F6461D4A}" type="presParOf" srcId="{7956E3FE-9089-4EA1-B13E-DD9E91E2EF72}" destId="{4CAF14DF-5468-4C33-B7B2-68EE6EF9253E}" srcOrd="0" destOrd="0" presId="urn:microsoft.com/office/officeart/2018/5/layout/IconLeafLabelList"/>
    <dgm:cxn modelId="{ED401B3F-6FDF-4A57-B0FD-3CFE4E4F4A56}" type="presParOf" srcId="{7956E3FE-9089-4EA1-B13E-DD9E91E2EF72}" destId="{1285ABFF-F2EB-4199-B4E8-D8C4A92757DE}" srcOrd="1" destOrd="0" presId="urn:microsoft.com/office/officeart/2018/5/layout/IconLeafLabelList"/>
    <dgm:cxn modelId="{30AAC69E-4FE2-4CC1-BDBE-330500591D0B}" type="presParOf" srcId="{7956E3FE-9089-4EA1-B13E-DD9E91E2EF72}" destId="{A071E030-42CA-4782-A03F-9C29EC18CA0E}" srcOrd="2" destOrd="0" presId="urn:microsoft.com/office/officeart/2018/5/layout/IconLeafLabelList"/>
    <dgm:cxn modelId="{0D3431E9-BE14-4D8F-B6EB-395AFC86012C}" type="presParOf" srcId="{7956E3FE-9089-4EA1-B13E-DD9E91E2EF72}" destId="{8C6F50CE-1AB0-4386-9F6C-97680F854610}" srcOrd="3" destOrd="0" presId="urn:microsoft.com/office/officeart/2018/5/layout/IconLeafLabelList"/>
    <dgm:cxn modelId="{8E3392C5-103E-4450-B3E0-37A2F65D9669}" type="presParOf" srcId="{97737C06-7331-47D9-9435-E8D86DC23B1E}" destId="{A134FAE8-C2F8-4D48-AEC3-0C47ABB16746}" srcOrd="5" destOrd="0" presId="urn:microsoft.com/office/officeart/2018/5/layout/IconLeafLabelList"/>
    <dgm:cxn modelId="{E7E495BE-D274-4F4A-BE1C-87F28B81F5B7}" type="presParOf" srcId="{97737C06-7331-47D9-9435-E8D86DC23B1E}" destId="{DA298A8A-5F1F-4F1B-AF9F-E1C1330C6325}" srcOrd="6" destOrd="0" presId="urn:microsoft.com/office/officeart/2018/5/layout/IconLeafLabelList"/>
    <dgm:cxn modelId="{C4E12491-3A60-4676-8C03-4ED8615D0832}" type="presParOf" srcId="{DA298A8A-5F1F-4F1B-AF9F-E1C1330C6325}" destId="{B42C6D4F-4382-4B03-8E6B-57AA08678EF4}" srcOrd="0" destOrd="0" presId="urn:microsoft.com/office/officeart/2018/5/layout/IconLeafLabelList"/>
    <dgm:cxn modelId="{8E89998D-8248-456F-BDA3-C1F2FDA7F8AE}" type="presParOf" srcId="{DA298A8A-5F1F-4F1B-AF9F-E1C1330C6325}" destId="{7BC559B7-21DC-453F-9E03-F77DD70A25AD}" srcOrd="1" destOrd="0" presId="urn:microsoft.com/office/officeart/2018/5/layout/IconLeafLabelList"/>
    <dgm:cxn modelId="{8FE98F2F-639A-4E8C-9F45-3875D3ABFA53}" type="presParOf" srcId="{DA298A8A-5F1F-4F1B-AF9F-E1C1330C6325}" destId="{59927ADC-FC0A-4B3F-AEFE-CD321036EE9F}" srcOrd="2" destOrd="0" presId="urn:microsoft.com/office/officeart/2018/5/layout/IconLeafLabelList"/>
    <dgm:cxn modelId="{1043E7AF-4C1A-4005-887D-1D0FC76A36B2}" type="presParOf" srcId="{DA298A8A-5F1F-4F1B-AF9F-E1C1330C6325}" destId="{177955C8-7873-4A44-AEBA-0FDC0F1BAE0E}" srcOrd="3" destOrd="0" presId="urn:microsoft.com/office/officeart/2018/5/layout/IconLeafLabelList"/>
    <dgm:cxn modelId="{E8EF2047-C647-4A52-97C7-5F9BB2CA86B6}" type="presParOf" srcId="{97737C06-7331-47D9-9435-E8D86DC23B1E}" destId="{2303B8EC-498C-41AA-92CC-354BD12E05E8}" srcOrd="7" destOrd="0" presId="urn:microsoft.com/office/officeart/2018/5/layout/IconLeafLabelList"/>
    <dgm:cxn modelId="{BCBB9D38-E608-4C1F-B493-9AD63FBC0934}" type="presParOf" srcId="{97737C06-7331-47D9-9435-E8D86DC23B1E}" destId="{38CA5416-1384-48F3-B594-E8066CEB5C8A}" srcOrd="8" destOrd="0" presId="urn:microsoft.com/office/officeart/2018/5/layout/IconLeafLabelList"/>
    <dgm:cxn modelId="{287526D0-5426-4609-AA68-2C3321B89443}" type="presParOf" srcId="{38CA5416-1384-48F3-B594-E8066CEB5C8A}" destId="{304F1A36-32C4-4698-8747-F4932B7C4D94}" srcOrd="0" destOrd="0" presId="urn:microsoft.com/office/officeart/2018/5/layout/IconLeafLabelList"/>
    <dgm:cxn modelId="{B95E111C-CEC3-448E-9717-023AF0E4E4D7}" type="presParOf" srcId="{38CA5416-1384-48F3-B594-E8066CEB5C8A}" destId="{CFCB6C64-CEA0-4C95-B0A5-C5114E63FE01}" srcOrd="1" destOrd="0" presId="urn:microsoft.com/office/officeart/2018/5/layout/IconLeafLabelList"/>
    <dgm:cxn modelId="{370CF9EE-59CE-4156-BF00-29A94F6B34A7}" type="presParOf" srcId="{38CA5416-1384-48F3-B594-E8066CEB5C8A}" destId="{1D81A336-D071-4FB4-AC8C-AE1CA51DB899}" srcOrd="2" destOrd="0" presId="urn:microsoft.com/office/officeart/2018/5/layout/IconLeafLabelList"/>
    <dgm:cxn modelId="{8187BC8D-2F01-46F6-B7EC-C6630340AB34}" type="presParOf" srcId="{38CA5416-1384-48F3-B594-E8066CEB5C8A}" destId="{163D36CE-834D-4F0D-A7DC-B49A689CDDF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214008-D879-4D07-A31B-C67835EBB17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A5467F47-2662-4D59-9314-1640A6D712E8}">
      <dgm:prSet/>
      <dgm:spPr/>
      <dgm:t>
        <a:bodyPr/>
        <a:lstStyle/>
        <a:p>
          <a:r>
            <a:rPr lang="en-US" b="1" dirty="0"/>
            <a:t>Designing prompts</a:t>
          </a:r>
        </a:p>
      </dgm:t>
    </dgm:pt>
    <dgm:pt modelId="{D1CA69B6-2A09-47CB-B895-17FF6C7F9130}" type="parTrans" cxnId="{3E72E9A1-E113-446F-9154-52E306BBBF8C}">
      <dgm:prSet/>
      <dgm:spPr/>
      <dgm:t>
        <a:bodyPr/>
        <a:lstStyle/>
        <a:p>
          <a:endParaRPr lang="en-US"/>
        </a:p>
      </dgm:t>
    </dgm:pt>
    <dgm:pt modelId="{6B2F1654-6ABC-431B-93D1-969B5A61B6FA}" type="sibTrans" cxnId="{3E72E9A1-E113-446F-9154-52E306BBBF8C}">
      <dgm:prSet/>
      <dgm:spPr/>
      <dgm:t>
        <a:bodyPr/>
        <a:lstStyle/>
        <a:p>
          <a:endParaRPr lang="en-US"/>
        </a:p>
      </dgm:t>
    </dgm:pt>
    <dgm:pt modelId="{6450F187-282D-4805-A2AF-0DCEA3C9AD11}">
      <dgm:prSet/>
      <dgm:spPr/>
      <dgm:t>
        <a:bodyPr/>
        <a:lstStyle/>
        <a:p>
          <a:r>
            <a:rPr lang="en-US" b="1"/>
            <a:t>Assign Role</a:t>
          </a:r>
          <a:endParaRPr lang="en-US"/>
        </a:p>
      </dgm:t>
    </dgm:pt>
    <dgm:pt modelId="{80014211-274D-4A11-9B4C-B57AE86E9455}" type="parTrans" cxnId="{EA8D22DE-960D-4658-A362-C00A5023CC6D}">
      <dgm:prSet/>
      <dgm:spPr/>
      <dgm:t>
        <a:bodyPr/>
        <a:lstStyle/>
        <a:p>
          <a:endParaRPr lang="en-US"/>
        </a:p>
      </dgm:t>
    </dgm:pt>
    <dgm:pt modelId="{1B1E337E-933D-4113-A319-6D837C22D45A}" type="sibTrans" cxnId="{EA8D22DE-960D-4658-A362-C00A5023CC6D}">
      <dgm:prSet/>
      <dgm:spPr/>
      <dgm:t>
        <a:bodyPr/>
        <a:lstStyle/>
        <a:p>
          <a:endParaRPr lang="en-US"/>
        </a:p>
      </dgm:t>
    </dgm:pt>
    <dgm:pt modelId="{D602D221-6409-454D-9468-979012F71893}">
      <dgm:prSet/>
      <dgm:spPr/>
      <dgm:t>
        <a:bodyPr/>
        <a:lstStyle/>
        <a:p>
          <a:r>
            <a:rPr lang="en-US" b="1"/>
            <a:t>Provide Goal</a:t>
          </a:r>
          <a:endParaRPr lang="en-US"/>
        </a:p>
      </dgm:t>
    </dgm:pt>
    <dgm:pt modelId="{7BB2F9F3-16B9-486D-B438-73EF0D522E80}" type="parTrans" cxnId="{7BE9CD95-3C83-4420-8F36-3B0C2AEA74E4}">
      <dgm:prSet/>
      <dgm:spPr/>
      <dgm:t>
        <a:bodyPr/>
        <a:lstStyle/>
        <a:p>
          <a:endParaRPr lang="en-US"/>
        </a:p>
      </dgm:t>
    </dgm:pt>
    <dgm:pt modelId="{FD3B4A81-5548-4B68-BC83-E18D53B64136}" type="sibTrans" cxnId="{7BE9CD95-3C83-4420-8F36-3B0C2AEA74E4}">
      <dgm:prSet/>
      <dgm:spPr/>
      <dgm:t>
        <a:bodyPr/>
        <a:lstStyle/>
        <a:p>
          <a:endParaRPr lang="en-US"/>
        </a:p>
      </dgm:t>
    </dgm:pt>
    <dgm:pt modelId="{7BACC047-0F12-4D8F-8FDA-5656E85479CA}">
      <dgm:prSet/>
      <dgm:spPr/>
      <dgm:t>
        <a:bodyPr/>
        <a:lstStyle/>
        <a:p>
          <a:r>
            <a:rPr lang="en-US" b="1"/>
            <a:t>Be Specific</a:t>
          </a:r>
          <a:endParaRPr lang="en-US"/>
        </a:p>
      </dgm:t>
    </dgm:pt>
    <dgm:pt modelId="{0CB1B9F0-9546-4DB7-A095-3BCBDA4961E3}" type="parTrans" cxnId="{B7434777-7981-4999-A4CE-C878F25E6BA7}">
      <dgm:prSet/>
      <dgm:spPr/>
      <dgm:t>
        <a:bodyPr/>
        <a:lstStyle/>
        <a:p>
          <a:endParaRPr lang="en-US"/>
        </a:p>
      </dgm:t>
    </dgm:pt>
    <dgm:pt modelId="{91773950-9361-49B1-8ED7-D751F13D2FE8}" type="sibTrans" cxnId="{B7434777-7981-4999-A4CE-C878F25E6BA7}">
      <dgm:prSet/>
      <dgm:spPr/>
      <dgm:t>
        <a:bodyPr/>
        <a:lstStyle/>
        <a:p>
          <a:endParaRPr lang="en-US"/>
        </a:p>
      </dgm:t>
    </dgm:pt>
    <dgm:pt modelId="{3D9437AE-664F-420D-8F5E-C8C53198662A}">
      <dgm:prSet/>
      <dgm:spPr/>
      <dgm:t>
        <a:bodyPr/>
        <a:lstStyle/>
        <a:p>
          <a:r>
            <a:rPr lang="en-US" b="1"/>
            <a:t>Add conditions</a:t>
          </a:r>
          <a:endParaRPr lang="en-US"/>
        </a:p>
      </dgm:t>
    </dgm:pt>
    <dgm:pt modelId="{80E96A1E-C6CB-4F1E-90F2-AA7B10954893}" type="parTrans" cxnId="{9759A435-E0AA-49B9-AB37-2DB44A4A5A70}">
      <dgm:prSet/>
      <dgm:spPr/>
      <dgm:t>
        <a:bodyPr/>
        <a:lstStyle/>
        <a:p>
          <a:endParaRPr lang="en-US"/>
        </a:p>
      </dgm:t>
    </dgm:pt>
    <dgm:pt modelId="{6D1DD4EF-DC4D-4B33-9DB8-8410BA6734D4}" type="sibTrans" cxnId="{9759A435-E0AA-49B9-AB37-2DB44A4A5A70}">
      <dgm:prSet/>
      <dgm:spPr/>
      <dgm:t>
        <a:bodyPr/>
        <a:lstStyle/>
        <a:p>
          <a:endParaRPr lang="en-US"/>
        </a:p>
      </dgm:t>
    </dgm:pt>
    <dgm:pt modelId="{5E06518C-3FD4-4905-B316-CC8A4DDB851C}">
      <dgm:prSet/>
      <dgm:spPr/>
      <dgm:t>
        <a:bodyPr/>
        <a:lstStyle/>
        <a:p>
          <a:r>
            <a:rPr lang="en-US" b="1"/>
            <a:t>Provide sufficient Data</a:t>
          </a:r>
          <a:endParaRPr lang="en-US"/>
        </a:p>
      </dgm:t>
    </dgm:pt>
    <dgm:pt modelId="{4641F095-FB32-4D1B-8E25-071F0F6AEAE3}" type="parTrans" cxnId="{43AFE29A-65EF-42B3-AE3D-1732760DFA71}">
      <dgm:prSet/>
      <dgm:spPr/>
      <dgm:t>
        <a:bodyPr/>
        <a:lstStyle/>
        <a:p>
          <a:endParaRPr lang="en-US"/>
        </a:p>
      </dgm:t>
    </dgm:pt>
    <dgm:pt modelId="{B2AB5426-D82B-4750-B591-5A58B03E6DD4}" type="sibTrans" cxnId="{43AFE29A-65EF-42B3-AE3D-1732760DFA71}">
      <dgm:prSet/>
      <dgm:spPr/>
      <dgm:t>
        <a:bodyPr/>
        <a:lstStyle/>
        <a:p>
          <a:endParaRPr lang="en-US"/>
        </a:p>
      </dgm:t>
    </dgm:pt>
    <dgm:pt modelId="{F9A40F05-BE9A-41B1-B467-7D69F11EAA82}">
      <dgm:prSet/>
      <dgm:spPr/>
      <dgm:t>
        <a:bodyPr/>
        <a:lstStyle/>
        <a:p>
          <a:r>
            <a:rPr lang="en-US" b="1"/>
            <a:t>Let AI ask questions!!</a:t>
          </a:r>
          <a:endParaRPr lang="en-US"/>
        </a:p>
      </dgm:t>
    </dgm:pt>
    <dgm:pt modelId="{2812175F-6D00-4476-9C59-2378DE7055CF}" type="parTrans" cxnId="{F52C59B6-DA62-4E26-99DC-52080AF45B5D}">
      <dgm:prSet/>
      <dgm:spPr/>
      <dgm:t>
        <a:bodyPr/>
        <a:lstStyle/>
        <a:p>
          <a:endParaRPr lang="en-US"/>
        </a:p>
      </dgm:t>
    </dgm:pt>
    <dgm:pt modelId="{E54004FB-CD8C-4336-95E3-BFE150B70207}" type="sibTrans" cxnId="{F52C59B6-DA62-4E26-99DC-52080AF45B5D}">
      <dgm:prSet/>
      <dgm:spPr/>
      <dgm:t>
        <a:bodyPr/>
        <a:lstStyle/>
        <a:p>
          <a:endParaRPr lang="en-US"/>
        </a:p>
      </dgm:t>
    </dgm:pt>
    <dgm:pt modelId="{82E3BEA7-BC2F-47AA-BF33-3AC986A68F33}" type="pres">
      <dgm:prSet presAssocID="{41214008-D879-4D07-A31B-C67835EBB17A}" presName="hierChild1" presStyleCnt="0">
        <dgm:presLayoutVars>
          <dgm:chPref val="1"/>
          <dgm:dir/>
          <dgm:animOne val="branch"/>
          <dgm:animLvl val="lvl"/>
          <dgm:resizeHandles/>
        </dgm:presLayoutVars>
      </dgm:prSet>
      <dgm:spPr/>
    </dgm:pt>
    <dgm:pt modelId="{8381A9F4-0838-4CEB-BA05-44689E685CC3}" type="pres">
      <dgm:prSet presAssocID="{A5467F47-2662-4D59-9314-1640A6D712E8}" presName="hierRoot1" presStyleCnt="0"/>
      <dgm:spPr/>
    </dgm:pt>
    <dgm:pt modelId="{E25ADE33-DBCB-445A-9C08-830C5FF357AD}" type="pres">
      <dgm:prSet presAssocID="{A5467F47-2662-4D59-9314-1640A6D712E8}" presName="composite" presStyleCnt="0"/>
      <dgm:spPr/>
    </dgm:pt>
    <dgm:pt modelId="{15D7384D-3CD5-4F40-A45A-9E2E9BBC80C3}" type="pres">
      <dgm:prSet presAssocID="{A5467F47-2662-4D59-9314-1640A6D712E8}" presName="background" presStyleLbl="node0" presStyleIdx="0" presStyleCnt="1"/>
      <dgm:spPr/>
    </dgm:pt>
    <dgm:pt modelId="{E8F9B5EA-E6DA-4825-AC66-9D576FB16553}" type="pres">
      <dgm:prSet presAssocID="{A5467F47-2662-4D59-9314-1640A6D712E8}" presName="text" presStyleLbl="fgAcc0" presStyleIdx="0" presStyleCnt="1" custLinFactNeighborX="3016" custLinFactNeighborY="7724">
        <dgm:presLayoutVars>
          <dgm:chPref val="3"/>
        </dgm:presLayoutVars>
      </dgm:prSet>
      <dgm:spPr/>
    </dgm:pt>
    <dgm:pt modelId="{260D5775-F16D-4770-BF21-1E1ADE473550}" type="pres">
      <dgm:prSet presAssocID="{A5467F47-2662-4D59-9314-1640A6D712E8}" presName="hierChild2" presStyleCnt="0"/>
      <dgm:spPr/>
    </dgm:pt>
    <dgm:pt modelId="{F63DAE75-44A2-4959-8324-C8D9B9F8AE48}" type="pres">
      <dgm:prSet presAssocID="{80014211-274D-4A11-9B4C-B57AE86E9455}" presName="Name10" presStyleLbl="parChTrans1D2" presStyleIdx="0" presStyleCnt="6"/>
      <dgm:spPr/>
    </dgm:pt>
    <dgm:pt modelId="{BD8C7820-510D-43A5-AE5D-A5EA8C720A09}" type="pres">
      <dgm:prSet presAssocID="{6450F187-282D-4805-A2AF-0DCEA3C9AD11}" presName="hierRoot2" presStyleCnt="0"/>
      <dgm:spPr/>
    </dgm:pt>
    <dgm:pt modelId="{14E8017F-A960-45A7-8349-DB2CCE35769B}" type="pres">
      <dgm:prSet presAssocID="{6450F187-282D-4805-A2AF-0DCEA3C9AD11}" presName="composite2" presStyleCnt="0"/>
      <dgm:spPr/>
    </dgm:pt>
    <dgm:pt modelId="{48EA316E-607F-4A2D-A1A9-F35B099FE351}" type="pres">
      <dgm:prSet presAssocID="{6450F187-282D-4805-A2AF-0DCEA3C9AD11}" presName="background2" presStyleLbl="node2" presStyleIdx="0" presStyleCnt="6"/>
      <dgm:spPr/>
    </dgm:pt>
    <dgm:pt modelId="{565B262F-D40E-4DB6-9735-9DA6433D17BF}" type="pres">
      <dgm:prSet presAssocID="{6450F187-282D-4805-A2AF-0DCEA3C9AD11}" presName="text2" presStyleLbl="fgAcc2" presStyleIdx="0" presStyleCnt="6">
        <dgm:presLayoutVars>
          <dgm:chPref val="3"/>
        </dgm:presLayoutVars>
      </dgm:prSet>
      <dgm:spPr/>
    </dgm:pt>
    <dgm:pt modelId="{A2B729E7-C082-48D2-8605-E9C41BF815A5}" type="pres">
      <dgm:prSet presAssocID="{6450F187-282D-4805-A2AF-0DCEA3C9AD11}" presName="hierChild3" presStyleCnt="0"/>
      <dgm:spPr/>
    </dgm:pt>
    <dgm:pt modelId="{CEB060DC-F60E-40BC-B8DE-36137ECE48C4}" type="pres">
      <dgm:prSet presAssocID="{7BB2F9F3-16B9-486D-B438-73EF0D522E80}" presName="Name10" presStyleLbl="parChTrans1D2" presStyleIdx="1" presStyleCnt="6"/>
      <dgm:spPr/>
    </dgm:pt>
    <dgm:pt modelId="{1FB10D2D-06EB-49F1-A099-359DAD924C0C}" type="pres">
      <dgm:prSet presAssocID="{D602D221-6409-454D-9468-979012F71893}" presName="hierRoot2" presStyleCnt="0"/>
      <dgm:spPr/>
    </dgm:pt>
    <dgm:pt modelId="{A27C4BE2-8FF4-4C6F-BA14-F1BEACD697BA}" type="pres">
      <dgm:prSet presAssocID="{D602D221-6409-454D-9468-979012F71893}" presName="composite2" presStyleCnt="0"/>
      <dgm:spPr/>
    </dgm:pt>
    <dgm:pt modelId="{E845B8E3-88AA-4FA6-AF9F-1F543B503740}" type="pres">
      <dgm:prSet presAssocID="{D602D221-6409-454D-9468-979012F71893}" presName="background2" presStyleLbl="node2" presStyleIdx="1" presStyleCnt="6"/>
      <dgm:spPr/>
    </dgm:pt>
    <dgm:pt modelId="{9D1D57F1-F7BC-4BAE-A175-AD1DD77F8745}" type="pres">
      <dgm:prSet presAssocID="{D602D221-6409-454D-9468-979012F71893}" presName="text2" presStyleLbl="fgAcc2" presStyleIdx="1" presStyleCnt="6">
        <dgm:presLayoutVars>
          <dgm:chPref val="3"/>
        </dgm:presLayoutVars>
      </dgm:prSet>
      <dgm:spPr/>
    </dgm:pt>
    <dgm:pt modelId="{F0BE69D6-8153-4620-95DA-B38924FFC834}" type="pres">
      <dgm:prSet presAssocID="{D602D221-6409-454D-9468-979012F71893}" presName="hierChild3" presStyleCnt="0"/>
      <dgm:spPr/>
    </dgm:pt>
    <dgm:pt modelId="{1FFC4D8C-29CE-4F6C-A4CB-88BC5C007ABB}" type="pres">
      <dgm:prSet presAssocID="{0CB1B9F0-9546-4DB7-A095-3BCBDA4961E3}" presName="Name10" presStyleLbl="parChTrans1D2" presStyleIdx="2" presStyleCnt="6"/>
      <dgm:spPr/>
    </dgm:pt>
    <dgm:pt modelId="{4BF9E98F-FC0B-404D-B7BD-8574B6AFB93D}" type="pres">
      <dgm:prSet presAssocID="{7BACC047-0F12-4D8F-8FDA-5656E85479CA}" presName="hierRoot2" presStyleCnt="0"/>
      <dgm:spPr/>
    </dgm:pt>
    <dgm:pt modelId="{794A96C3-6239-42D2-9ED5-9557F5A5EDDE}" type="pres">
      <dgm:prSet presAssocID="{7BACC047-0F12-4D8F-8FDA-5656E85479CA}" presName="composite2" presStyleCnt="0"/>
      <dgm:spPr/>
    </dgm:pt>
    <dgm:pt modelId="{73CCC265-7EDE-4A1C-8E4B-532C8F926CA1}" type="pres">
      <dgm:prSet presAssocID="{7BACC047-0F12-4D8F-8FDA-5656E85479CA}" presName="background2" presStyleLbl="node2" presStyleIdx="2" presStyleCnt="6"/>
      <dgm:spPr/>
    </dgm:pt>
    <dgm:pt modelId="{5B96BA24-6506-4BCD-8495-CB96B31469F8}" type="pres">
      <dgm:prSet presAssocID="{7BACC047-0F12-4D8F-8FDA-5656E85479CA}" presName="text2" presStyleLbl="fgAcc2" presStyleIdx="2" presStyleCnt="6">
        <dgm:presLayoutVars>
          <dgm:chPref val="3"/>
        </dgm:presLayoutVars>
      </dgm:prSet>
      <dgm:spPr/>
    </dgm:pt>
    <dgm:pt modelId="{2BBACD41-E5DF-4F2E-82F6-76CFD96A746C}" type="pres">
      <dgm:prSet presAssocID="{7BACC047-0F12-4D8F-8FDA-5656E85479CA}" presName="hierChild3" presStyleCnt="0"/>
      <dgm:spPr/>
    </dgm:pt>
    <dgm:pt modelId="{27EDC04E-37DE-4FC6-92C7-27B0414AB3CC}" type="pres">
      <dgm:prSet presAssocID="{80E96A1E-C6CB-4F1E-90F2-AA7B10954893}" presName="Name10" presStyleLbl="parChTrans1D2" presStyleIdx="3" presStyleCnt="6"/>
      <dgm:spPr/>
    </dgm:pt>
    <dgm:pt modelId="{E65CB91F-8F3C-4316-A564-B9BFF9C2C4B1}" type="pres">
      <dgm:prSet presAssocID="{3D9437AE-664F-420D-8F5E-C8C53198662A}" presName="hierRoot2" presStyleCnt="0"/>
      <dgm:spPr/>
    </dgm:pt>
    <dgm:pt modelId="{F0298E58-4E9C-445A-81CD-63F61FE1090B}" type="pres">
      <dgm:prSet presAssocID="{3D9437AE-664F-420D-8F5E-C8C53198662A}" presName="composite2" presStyleCnt="0"/>
      <dgm:spPr/>
    </dgm:pt>
    <dgm:pt modelId="{02492D38-3533-4033-BBDC-D4E0C1920CB6}" type="pres">
      <dgm:prSet presAssocID="{3D9437AE-664F-420D-8F5E-C8C53198662A}" presName="background2" presStyleLbl="node2" presStyleIdx="3" presStyleCnt="6"/>
      <dgm:spPr/>
    </dgm:pt>
    <dgm:pt modelId="{A1515E0A-FB42-4581-A9C1-D270A674F8B8}" type="pres">
      <dgm:prSet presAssocID="{3D9437AE-664F-420D-8F5E-C8C53198662A}" presName="text2" presStyleLbl="fgAcc2" presStyleIdx="3" presStyleCnt="6">
        <dgm:presLayoutVars>
          <dgm:chPref val="3"/>
        </dgm:presLayoutVars>
      </dgm:prSet>
      <dgm:spPr/>
    </dgm:pt>
    <dgm:pt modelId="{C2C74422-340D-494B-89C2-E4EA943927E6}" type="pres">
      <dgm:prSet presAssocID="{3D9437AE-664F-420D-8F5E-C8C53198662A}" presName="hierChild3" presStyleCnt="0"/>
      <dgm:spPr/>
    </dgm:pt>
    <dgm:pt modelId="{3A77D417-CB08-4346-B926-58491E7DD8EC}" type="pres">
      <dgm:prSet presAssocID="{4641F095-FB32-4D1B-8E25-071F0F6AEAE3}" presName="Name10" presStyleLbl="parChTrans1D2" presStyleIdx="4" presStyleCnt="6"/>
      <dgm:spPr/>
    </dgm:pt>
    <dgm:pt modelId="{EC005900-099A-441B-A14D-6D81280A87AD}" type="pres">
      <dgm:prSet presAssocID="{5E06518C-3FD4-4905-B316-CC8A4DDB851C}" presName="hierRoot2" presStyleCnt="0"/>
      <dgm:spPr/>
    </dgm:pt>
    <dgm:pt modelId="{AA1B1309-DE3A-4071-95DA-BC0883A055EF}" type="pres">
      <dgm:prSet presAssocID="{5E06518C-3FD4-4905-B316-CC8A4DDB851C}" presName="composite2" presStyleCnt="0"/>
      <dgm:spPr/>
    </dgm:pt>
    <dgm:pt modelId="{3A8E9653-7D99-4124-90EA-F661E3054CFF}" type="pres">
      <dgm:prSet presAssocID="{5E06518C-3FD4-4905-B316-CC8A4DDB851C}" presName="background2" presStyleLbl="node2" presStyleIdx="4" presStyleCnt="6"/>
      <dgm:spPr/>
    </dgm:pt>
    <dgm:pt modelId="{7F909233-EEAC-4F17-BA71-33C78D1A5C69}" type="pres">
      <dgm:prSet presAssocID="{5E06518C-3FD4-4905-B316-CC8A4DDB851C}" presName="text2" presStyleLbl="fgAcc2" presStyleIdx="4" presStyleCnt="6">
        <dgm:presLayoutVars>
          <dgm:chPref val="3"/>
        </dgm:presLayoutVars>
      </dgm:prSet>
      <dgm:spPr/>
    </dgm:pt>
    <dgm:pt modelId="{799738A5-95B4-412F-96DD-BA98D4D76467}" type="pres">
      <dgm:prSet presAssocID="{5E06518C-3FD4-4905-B316-CC8A4DDB851C}" presName="hierChild3" presStyleCnt="0"/>
      <dgm:spPr/>
    </dgm:pt>
    <dgm:pt modelId="{0E026FAB-2C17-4901-B0DE-8CE5E8AD4FA5}" type="pres">
      <dgm:prSet presAssocID="{2812175F-6D00-4476-9C59-2378DE7055CF}" presName="Name10" presStyleLbl="parChTrans1D2" presStyleIdx="5" presStyleCnt="6"/>
      <dgm:spPr/>
    </dgm:pt>
    <dgm:pt modelId="{59E28375-1193-43F0-8BEA-B3E88FF3D660}" type="pres">
      <dgm:prSet presAssocID="{F9A40F05-BE9A-41B1-B467-7D69F11EAA82}" presName="hierRoot2" presStyleCnt="0"/>
      <dgm:spPr/>
    </dgm:pt>
    <dgm:pt modelId="{CDF90D5B-523B-453C-867B-965C05E54835}" type="pres">
      <dgm:prSet presAssocID="{F9A40F05-BE9A-41B1-B467-7D69F11EAA82}" presName="composite2" presStyleCnt="0"/>
      <dgm:spPr/>
    </dgm:pt>
    <dgm:pt modelId="{073EC94F-DFCA-46BC-B53B-1AE98A8646B7}" type="pres">
      <dgm:prSet presAssocID="{F9A40F05-BE9A-41B1-B467-7D69F11EAA82}" presName="background2" presStyleLbl="node2" presStyleIdx="5" presStyleCnt="6"/>
      <dgm:spPr/>
    </dgm:pt>
    <dgm:pt modelId="{65BDB93E-BBC1-4ABC-BC36-24CA0F5A3AB7}" type="pres">
      <dgm:prSet presAssocID="{F9A40F05-BE9A-41B1-B467-7D69F11EAA82}" presName="text2" presStyleLbl="fgAcc2" presStyleIdx="5" presStyleCnt="6">
        <dgm:presLayoutVars>
          <dgm:chPref val="3"/>
        </dgm:presLayoutVars>
      </dgm:prSet>
      <dgm:spPr/>
    </dgm:pt>
    <dgm:pt modelId="{440AE943-0D35-4F45-B40C-218C3F558849}" type="pres">
      <dgm:prSet presAssocID="{F9A40F05-BE9A-41B1-B467-7D69F11EAA82}" presName="hierChild3" presStyleCnt="0"/>
      <dgm:spPr/>
    </dgm:pt>
  </dgm:ptLst>
  <dgm:cxnLst>
    <dgm:cxn modelId="{12D47310-1625-48F4-8446-BDDDC08B05F5}" type="presOf" srcId="{80014211-274D-4A11-9B4C-B57AE86E9455}" destId="{F63DAE75-44A2-4959-8324-C8D9B9F8AE48}" srcOrd="0" destOrd="0" presId="urn:microsoft.com/office/officeart/2005/8/layout/hierarchy1"/>
    <dgm:cxn modelId="{75B1F021-B46C-4A07-BD6F-CEFDB4A4957A}" type="presOf" srcId="{F9A40F05-BE9A-41B1-B467-7D69F11EAA82}" destId="{65BDB93E-BBC1-4ABC-BC36-24CA0F5A3AB7}" srcOrd="0" destOrd="0" presId="urn:microsoft.com/office/officeart/2005/8/layout/hierarchy1"/>
    <dgm:cxn modelId="{9759A435-E0AA-49B9-AB37-2DB44A4A5A70}" srcId="{A5467F47-2662-4D59-9314-1640A6D712E8}" destId="{3D9437AE-664F-420D-8F5E-C8C53198662A}" srcOrd="3" destOrd="0" parTransId="{80E96A1E-C6CB-4F1E-90F2-AA7B10954893}" sibTransId="{6D1DD4EF-DC4D-4B33-9DB8-8410BA6734D4}"/>
    <dgm:cxn modelId="{E2B74E41-8F6B-4541-AA93-A63512438700}" type="presOf" srcId="{4641F095-FB32-4D1B-8E25-071F0F6AEAE3}" destId="{3A77D417-CB08-4346-B926-58491E7DD8EC}" srcOrd="0" destOrd="0" presId="urn:microsoft.com/office/officeart/2005/8/layout/hierarchy1"/>
    <dgm:cxn modelId="{040EBE69-80E8-4226-9211-36A98A607111}" type="presOf" srcId="{7BACC047-0F12-4D8F-8FDA-5656E85479CA}" destId="{5B96BA24-6506-4BCD-8495-CB96B31469F8}" srcOrd="0" destOrd="0" presId="urn:microsoft.com/office/officeart/2005/8/layout/hierarchy1"/>
    <dgm:cxn modelId="{E68CBB4F-256D-4A51-91CA-3E546529FC2D}" type="presOf" srcId="{2812175F-6D00-4476-9C59-2378DE7055CF}" destId="{0E026FAB-2C17-4901-B0DE-8CE5E8AD4FA5}" srcOrd="0" destOrd="0" presId="urn:microsoft.com/office/officeart/2005/8/layout/hierarchy1"/>
    <dgm:cxn modelId="{B7434777-7981-4999-A4CE-C878F25E6BA7}" srcId="{A5467F47-2662-4D59-9314-1640A6D712E8}" destId="{7BACC047-0F12-4D8F-8FDA-5656E85479CA}" srcOrd="2" destOrd="0" parTransId="{0CB1B9F0-9546-4DB7-A095-3BCBDA4961E3}" sibTransId="{91773950-9361-49B1-8ED7-D751F13D2FE8}"/>
    <dgm:cxn modelId="{FE600D58-602A-463D-84E9-5E78057FFB5D}" type="presOf" srcId="{6450F187-282D-4805-A2AF-0DCEA3C9AD11}" destId="{565B262F-D40E-4DB6-9735-9DA6433D17BF}" srcOrd="0" destOrd="0" presId="urn:microsoft.com/office/officeart/2005/8/layout/hierarchy1"/>
    <dgm:cxn modelId="{2D99FF88-ABB5-478C-85FF-C5B50EC50338}" type="presOf" srcId="{80E96A1E-C6CB-4F1E-90F2-AA7B10954893}" destId="{27EDC04E-37DE-4FC6-92C7-27B0414AB3CC}" srcOrd="0" destOrd="0" presId="urn:microsoft.com/office/officeart/2005/8/layout/hierarchy1"/>
    <dgm:cxn modelId="{38FA998F-6886-43BD-8ACB-3AA907740763}" type="presOf" srcId="{41214008-D879-4D07-A31B-C67835EBB17A}" destId="{82E3BEA7-BC2F-47AA-BF33-3AC986A68F33}" srcOrd="0" destOrd="0" presId="urn:microsoft.com/office/officeart/2005/8/layout/hierarchy1"/>
    <dgm:cxn modelId="{7BE9CD95-3C83-4420-8F36-3B0C2AEA74E4}" srcId="{A5467F47-2662-4D59-9314-1640A6D712E8}" destId="{D602D221-6409-454D-9468-979012F71893}" srcOrd="1" destOrd="0" parTransId="{7BB2F9F3-16B9-486D-B438-73EF0D522E80}" sibTransId="{FD3B4A81-5548-4B68-BC83-E18D53B64136}"/>
    <dgm:cxn modelId="{43AFE29A-65EF-42B3-AE3D-1732760DFA71}" srcId="{A5467F47-2662-4D59-9314-1640A6D712E8}" destId="{5E06518C-3FD4-4905-B316-CC8A4DDB851C}" srcOrd="4" destOrd="0" parTransId="{4641F095-FB32-4D1B-8E25-071F0F6AEAE3}" sibTransId="{B2AB5426-D82B-4750-B591-5A58B03E6DD4}"/>
    <dgm:cxn modelId="{1AE23F9E-01B9-4DE6-9363-F1E42C5B84E6}" type="presOf" srcId="{0CB1B9F0-9546-4DB7-A095-3BCBDA4961E3}" destId="{1FFC4D8C-29CE-4F6C-A4CB-88BC5C007ABB}" srcOrd="0" destOrd="0" presId="urn:microsoft.com/office/officeart/2005/8/layout/hierarchy1"/>
    <dgm:cxn modelId="{795572A0-70E0-444F-AA3E-181DC7D2B790}" type="presOf" srcId="{7BB2F9F3-16B9-486D-B438-73EF0D522E80}" destId="{CEB060DC-F60E-40BC-B8DE-36137ECE48C4}" srcOrd="0" destOrd="0" presId="urn:microsoft.com/office/officeart/2005/8/layout/hierarchy1"/>
    <dgm:cxn modelId="{3E72E9A1-E113-446F-9154-52E306BBBF8C}" srcId="{41214008-D879-4D07-A31B-C67835EBB17A}" destId="{A5467F47-2662-4D59-9314-1640A6D712E8}" srcOrd="0" destOrd="0" parTransId="{D1CA69B6-2A09-47CB-B895-17FF6C7F9130}" sibTransId="{6B2F1654-6ABC-431B-93D1-969B5A61B6FA}"/>
    <dgm:cxn modelId="{F52C59B6-DA62-4E26-99DC-52080AF45B5D}" srcId="{A5467F47-2662-4D59-9314-1640A6D712E8}" destId="{F9A40F05-BE9A-41B1-B467-7D69F11EAA82}" srcOrd="5" destOrd="0" parTransId="{2812175F-6D00-4476-9C59-2378DE7055CF}" sibTransId="{E54004FB-CD8C-4336-95E3-BFE150B70207}"/>
    <dgm:cxn modelId="{1FDDBDC2-5C8E-4E8C-8E2A-DEDDB995EC36}" type="presOf" srcId="{5E06518C-3FD4-4905-B316-CC8A4DDB851C}" destId="{7F909233-EEAC-4F17-BA71-33C78D1A5C69}" srcOrd="0" destOrd="0" presId="urn:microsoft.com/office/officeart/2005/8/layout/hierarchy1"/>
    <dgm:cxn modelId="{EA8D22DE-960D-4658-A362-C00A5023CC6D}" srcId="{A5467F47-2662-4D59-9314-1640A6D712E8}" destId="{6450F187-282D-4805-A2AF-0DCEA3C9AD11}" srcOrd="0" destOrd="0" parTransId="{80014211-274D-4A11-9B4C-B57AE86E9455}" sibTransId="{1B1E337E-933D-4113-A319-6D837C22D45A}"/>
    <dgm:cxn modelId="{EDBBF2EC-30A2-47A0-9935-6FDB870F13E6}" type="presOf" srcId="{D602D221-6409-454D-9468-979012F71893}" destId="{9D1D57F1-F7BC-4BAE-A175-AD1DD77F8745}" srcOrd="0" destOrd="0" presId="urn:microsoft.com/office/officeart/2005/8/layout/hierarchy1"/>
    <dgm:cxn modelId="{BC1677FE-4101-4825-9DE7-FB1D2C9A9653}" type="presOf" srcId="{3D9437AE-664F-420D-8F5E-C8C53198662A}" destId="{A1515E0A-FB42-4581-A9C1-D270A674F8B8}" srcOrd="0" destOrd="0" presId="urn:microsoft.com/office/officeart/2005/8/layout/hierarchy1"/>
    <dgm:cxn modelId="{93BDE8FF-C0C2-4608-BD8E-2D00A2285E33}" type="presOf" srcId="{A5467F47-2662-4D59-9314-1640A6D712E8}" destId="{E8F9B5EA-E6DA-4825-AC66-9D576FB16553}" srcOrd="0" destOrd="0" presId="urn:microsoft.com/office/officeart/2005/8/layout/hierarchy1"/>
    <dgm:cxn modelId="{DBE6AD62-E0A5-486C-B29B-B61C56747065}" type="presParOf" srcId="{82E3BEA7-BC2F-47AA-BF33-3AC986A68F33}" destId="{8381A9F4-0838-4CEB-BA05-44689E685CC3}" srcOrd="0" destOrd="0" presId="urn:microsoft.com/office/officeart/2005/8/layout/hierarchy1"/>
    <dgm:cxn modelId="{935AA0BF-CD8E-409B-B48D-856CA9E7767B}" type="presParOf" srcId="{8381A9F4-0838-4CEB-BA05-44689E685CC3}" destId="{E25ADE33-DBCB-445A-9C08-830C5FF357AD}" srcOrd="0" destOrd="0" presId="urn:microsoft.com/office/officeart/2005/8/layout/hierarchy1"/>
    <dgm:cxn modelId="{78D61FCB-D531-4A52-8037-D36C64353736}" type="presParOf" srcId="{E25ADE33-DBCB-445A-9C08-830C5FF357AD}" destId="{15D7384D-3CD5-4F40-A45A-9E2E9BBC80C3}" srcOrd="0" destOrd="0" presId="urn:microsoft.com/office/officeart/2005/8/layout/hierarchy1"/>
    <dgm:cxn modelId="{3AA9479B-11BA-40E4-9C5A-55A2BBB98BB7}" type="presParOf" srcId="{E25ADE33-DBCB-445A-9C08-830C5FF357AD}" destId="{E8F9B5EA-E6DA-4825-AC66-9D576FB16553}" srcOrd="1" destOrd="0" presId="urn:microsoft.com/office/officeart/2005/8/layout/hierarchy1"/>
    <dgm:cxn modelId="{2282C418-4FCF-49F6-896C-3144E7786113}" type="presParOf" srcId="{8381A9F4-0838-4CEB-BA05-44689E685CC3}" destId="{260D5775-F16D-4770-BF21-1E1ADE473550}" srcOrd="1" destOrd="0" presId="urn:microsoft.com/office/officeart/2005/8/layout/hierarchy1"/>
    <dgm:cxn modelId="{EA4D7966-A840-4570-9132-1EE8DFD9BE03}" type="presParOf" srcId="{260D5775-F16D-4770-BF21-1E1ADE473550}" destId="{F63DAE75-44A2-4959-8324-C8D9B9F8AE48}" srcOrd="0" destOrd="0" presId="urn:microsoft.com/office/officeart/2005/8/layout/hierarchy1"/>
    <dgm:cxn modelId="{321A18AD-6716-4430-B8FD-AEB43B7067BC}" type="presParOf" srcId="{260D5775-F16D-4770-BF21-1E1ADE473550}" destId="{BD8C7820-510D-43A5-AE5D-A5EA8C720A09}" srcOrd="1" destOrd="0" presId="urn:microsoft.com/office/officeart/2005/8/layout/hierarchy1"/>
    <dgm:cxn modelId="{D30A96AB-53F5-427E-90AF-4F77A48A25B6}" type="presParOf" srcId="{BD8C7820-510D-43A5-AE5D-A5EA8C720A09}" destId="{14E8017F-A960-45A7-8349-DB2CCE35769B}" srcOrd="0" destOrd="0" presId="urn:microsoft.com/office/officeart/2005/8/layout/hierarchy1"/>
    <dgm:cxn modelId="{058B84CF-7570-4AD3-BCCD-30DB95D8C807}" type="presParOf" srcId="{14E8017F-A960-45A7-8349-DB2CCE35769B}" destId="{48EA316E-607F-4A2D-A1A9-F35B099FE351}" srcOrd="0" destOrd="0" presId="urn:microsoft.com/office/officeart/2005/8/layout/hierarchy1"/>
    <dgm:cxn modelId="{F119A863-9FEF-4C8C-AEED-5EB7B82E488B}" type="presParOf" srcId="{14E8017F-A960-45A7-8349-DB2CCE35769B}" destId="{565B262F-D40E-4DB6-9735-9DA6433D17BF}" srcOrd="1" destOrd="0" presId="urn:microsoft.com/office/officeart/2005/8/layout/hierarchy1"/>
    <dgm:cxn modelId="{48643862-B268-446E-9904-3820685DE970}" type="presParOf" srcId="{BD8C7820-510D-43A5-AE5D-A5EA8C720A09}" destId="{A2B729E7-C082-48D2-8605-E9C41BF815A5}" srcOrd="1" destOrd="0" presId="urn:microsoft.com/office/officeart/2005/8/layout/hierarchy1"/>
    <dgm:cxn modelId="{0C47EE87-AA21-43C0-8FE6-C4989DDEA99D}" type="presParOf" srcId="{260D5775-F16D-4770-BF21-1E1ADE473550}" destId="{CEB060DC-F60E-40BC-B8DE-36137ECE48C4}" srcOrd="2" destOrd="0" presId="urn:microsoft.com/office/officeart/2005/8/layout/hierarchy1"/>
    <dgm:cxn modelId="{407A3625-5FB0-4056-9736-F7A3FB3BB0D6}" type="presParOf" srcId="{260D5775-F16D-4770-BF21-1E1ADE473550}" destId="{1FB10D2D-06EB-49F1-A099-359DAD924C0C}" srcOrd="3" destOrd="0" presId="urn:microsoft.com/office/officeart/2005/8/layout/hierarchy1"/>
    <dgm:cxn modelId="{30BECE02-5F8C-46B8-91F9-16BF99D16C77}" type="presParOf" srcId="{1FB10D2D-06EB-49F1-A099-359DAD924C0C}" destId="{A27C4BE2-8FF4-4C6F-BA14-F1BEACD697BA}" srcOrd="0" destOrd="0" presId="urn:microsoft.com/office/officeart/2005/8/layout/hierarchy1"/>
    <dgm:cxn modelId="{EB5FD35B-DD4A-49AF-909B-6EDBC51D1A0F}" type="presParOf" srcId="{A27C4BE2-8FF4-4C6F-BA14-F1BEACD697BA}" destId="{E845B8E3-88AA-4FA6-AF9F-1F543B503740}" srcOrd="0" destOrd="0" presId="urn:microsoft.com/office/officeart/2005/8/layout/hierarchy1"/>
    <dgm:cxn modelId="{489FC21A-E1DF-4F9D-B781-547E3F8BAC5C}" type="presParOf" srcId="{A27C4BE2-8FF4-4C6F-BA14-F1BEACD697BA}" destId="{9D1D57F1-F7BC-4BAE-A175-AD1DD77F8745}" srcOrd="1" destOrd="0" presId="urn:microsoft.com/office/officeart/2005/8/layout/hierarchy1"/>
    <dgm:cxn modelId="{DAFF7010-6F49-4595-9803-A08DCED599A7}" type="presParOf" srcId="{1FB10D2D-06EB-49F1-A099-359DAD924C0C}" destId="{F0BE69D6-8153-4620-95DA-B38924FFC834}" srcOrd="1" destOrd="0" presId="urn:microsoft.com/office/officeart/2005/8/layout/hierarchy1"/>
    <dgm:cxn modelId="{0E408414-2A70-40C0-9726-5CA51C8A2548}" type="presParOf" srcId="{260D5775-F16D-4770-BF21-1E1ADE473550}" destId="{1FFC4D8C-29CE-4F6C-A4CB-88BC5C007ABB}" srcOrd="4" destOrd="0" presId="urn:microsoft.com/office/officeart/2005/8/layout/hierarchy1"/>
    <dgm:cxn modelId="{3B7FB6E4-DFFF-4D2F-92E9-98E23F2C35DC}" type="presParOf" srcId="{260D5775-F16D-4770-BF21-1E1ADE473550}" destId="{4BF9E98F-FC0B-404D-B7BD-8574B6AFB93D}" srcOrd="5" destOrd="0" presId="urn:microsoft.com/office/officeart/2005/8/layout/hierarchy1"/>
    <dgm:cxn modelId="{5FBA9F40-AB5B-42C8-86CB-F0E45F3122E4}" type="presParOf" srcId="{4BF9E98F-FC0B-404D-B7BD-8574B6AFB93D}" destId="{794A96C3-6239-42D2-9ED5-9557F5A5EDDE}" srcOrd="0" destOrd="0" presId="urn:microsoft.com/office/officeart/2005/8/layout/hierarchy1"/>
    <dgm:cxn modelId="{C7361602-DB51-43AE-A175-510CE7AD4967}" type="presParOf" srcId="{794A96C3-6239-42D2-9ED5-9557F5A5EDDE}" destId="{73CCC265-7EDE-4A1C-8E4B-532C8F926CA1}" srcOrd="0" destOrd="0" presId="urn:microsoft.com/office/officeart/2005/8/layout/hierarchy1"/>
    <dgm:cxn modelId="{5C2CB833-83C6-462E-B10A-0C046B151EE8}" type="presParOf" srcId="{794A96C3-6239-42D2-9ED5-9557F5A5EDDE}" destId="{5B96BA24-6506-4BCD-8495-CB96B31469F8}" srcOrd="1" destOrd="0" presId="urn:microsoft.com/office/officeart/2005/8/layout/hierarchy1"/>
    <dgm:cxn modelId="{23138333-E672-441E-B448-B082864B2E0A}" type="presParOf" srcId="{4BF9E98F-FC0B-404D-B7BD-8574B6AFB93D}" destId="{2BBACD41-E5DF-4F2E-82F6-76CFD96A746C}" srcOrd="1" destOrd="0" presId="urn:microsoft.com/office/officeart/2005/8/layout/hierarchy1"/>
    <dgm:cxn modelId="{2A7F30F0-2665-44C3-9918-8B23A3C39648}" type="presParOf" srcId="{260D5775-F16D-4770-BF21-1E1ADE473550}" destId="{27EDC04E-37DE-4FC6-92C7-27B0414AB3CC}" srcOrd="6" destOrd="0" presId="urn:microsoft.com/office/officeart/2005/8/layout/hierarchy1"/>
    <dgm:cxn modelId="{B7971A68-3C10-4CDB-9E92-1AF509D5BA93}" type="presParOf" srcId="{260D5775-F16D-4770-BF21-1E1ADE473550}" destId="{E65CB91F-8F3C-4316-A564-B9BFF9C2C4B1}" srcOrd="7" destOrd="0" presId="urn:microsoft.com/office/officeart/2005/8/layout/hierarchy1"/>
    <dgm:cxn modelId="{C688D950-0572-41F8-9C14-8224B8D15C88}" type="presParOf" srcId="{E65CB91F-8F3C-4316-A564-B9BFF9C2C4B1}" destId="{F0298E58-4E9C-445A-81CD-63F61FE1090B}" srcOrd="0" destOrd="0" presId="urn:microsoft.com/office/officeart/2005/8/layout/hierarchy1"/>
    <dgm:cxn modelId="{CB3773FE-D940-41EE-9BF6-184C5F8CEED0}" type="presParOf" srcId="{F0298E58-4E9C-445A-81CD-63F61FE1090B}" destId="{02492D38-3533-4033-BBDC-D4E0C1920CB6}" srcOrd="0" destOrd="0" presId="urn:microsoft.com/office/officeart/2005/8/layout/hierarchy1"/>
    <dgm:cxn modelId="{EA83B239-5013-469C-B229-0BAB7767F19D}" type="presParOf" srcId="{F0298E58-4E9C-445A-81CD-63F61FE1090B}" destId="{A1515E0A-FB42-4581-A9C1-D270A674F8B8}" srcOrd="1" destOrd="0" presId="urn:microsoft.com/office/officeart/2005/8/layout/hierarchy1"/>
    <dgm:cxn modelId="{F153C07D-70FA-4865-96AE-76A933A5E4D0}" type="presParOf" srcId="{E65CB91F-8F3C-4316-A564-B9BFF9C2C4B1}" destId="{C2C74422-340D-494B-89C2-E4EA943927E6}" srcOrd="1" destOrd="0" presId="urn:microsoft.com/office/officeart/2005/8/layout/hierarchy1"/>
    <dgm:cxn modelId="{1492C209-6E6C-42F7-922E-5495AA256E15}" type="presParOf" srcId="{260D5775-F16D-4770-BF21-1E1ADE473550}" destId="{3A77D417-CB08-4346-B926-58491E7DD8EC}" srcOrd="8" destOrd="0" presId="urn:microsoft.com/office/officeart/2005/8/layout/hierarchy1"/>
    <dgm:cxn modelId="{D66B8726-87FA-48EA-9746-ED9DBCD42F5F}" type="presParOf" srcId="{260D5775-F16D-4770-BF21-1E1ADE473550}" destId="{EC005900-099A-441B-A14D-6D81280A87AD}" srcOrd="9" destOrd="0" presId="urn:microsoft.com/office/officeart/2005/8/layout/hierarchy1"/>
    <dgm:cxn modelId="{70257ACE-9AEE-4276-9AB6-B83F1DE39829}" type="presParOf" srcId="{EC005900-099A-441B-A14D-6D81280A87AD}" destId="{AA1B1309-DE3A-4071-95DA-BC0883A055EF}" srcOrd="0" destOrd="0" presId="urn:microsoft.com/office/officeart/2005/8/layout/hierarchy1"/>
    <dgm:cxn modelId="{022FA0F5-CEEE-42B5-9E9D-8CBEF7DB7E93}" type="presParOf" srcId="{AA1B1309-DE3A-4071-95DA-BC0883A055EF}" destId="{3A8E9653-7D99-4124-90EA-F661E3054CFF}" srcOrd="0" destOrd="0" presId="urn:microsoft.com/office/officeart/2005/8/layout/hierarchy1"/>
    <dgm:cxn modelId="{33ABD0AD-640B-4568-83AF-89E61A3BB0A3}" type="presParOf" srcId="{AA1B1309-DE3A-4071-95DA-BC0883A055EF}" destId="{7F909233-EEAC-4F17-BA71-33C78D1A5C69}" srcOrd="1" destOrd="0" presId="urn:microsoft.com/office/officeart/2005/8/layout/hierarchy1"/>
    <dgm:cxn modelId="{9F515149-759C-4FD1-B2E5-50B0F5AFC23D}" type="presParOf" srcId="{EC005900-099A-441B-A14D-6D81280A87AD}" destId="{799738A5-95B4-412F-96DD-BA98D4D76467}" srcOrd="1" destOrd="0" presId="urn:microsoft.com/office/officeart/2005/8/layout/hierarchy1"/>
    <dgm:cxn modelId="{B73ED0EC-D807-4A79-9110-7885B1E71EC7}" type="presParOf" srcId="{260D5775-F16D-4770-BF21-1E1ADE473550}" destId="{0E026FAB-2C17-4901-B0DE-8CE5E8AD4FA5}" srcOrd="10" destOrd="0" presId="urn:microsoft.com/office/officeart/2005/8/layout/hierarchy1"/>
    <dgm:cxn modelId="{0032549C-C026-489F-A0F7-9B521E77E394}" type="presParOf" srcId="{260D5775-F16D-4770-BF21-1E1ADE473550}" destId="{59E28375-1193-43F0-8BEA-B3E88FF3D660}" srcOrd="11" destOrd="0" presId="urn:microsoft.com/office/officeart/2005/8/layout/hierarchy1"/>
    <dgm:cxn modelId="{1AE2BED9-6FF9-48A2-902C-8AC8F01CF1C9}" type="presParOf" srcId="{59E28375-1193-43F0-8BEA-B3E88FF3D660}" destId="{CDF90D5B-523B-453C-867B-965C05E54835}" srcOrd="0" destOrd="0" presId="urn:microsoft.com/office/officeart/2005/8/layout/hierarchy1"/>
    <dgm:cxn modelId="{7A92C58C-02C2-46EC-B5E4-564CC0F3D8C9}" type="presParOf" srcId="{CDF90D5B-523B-453C-867B-965C05E54835}" destId="{073EC94F-DFCA-46BC-B53B-1AE98A8646B7}" srcOrd="0" destOrd="0" presId="urn:microsoft.com/office/officeart/2005/8/layout/hierarchy1"/>
    <dgm:cxn modelId="{A029EBD1-64B2-4D89-85F0-1CDB170E6378}" type="presParOf" srcId="{CDF90D5B-523B-453C-867B-965C05E54835}" destId="{65BDB93E-BBC1-4ABC-BC36-24CA0F5A3AB7}" srcOrd="1" destOrd="0" presId="urn:microsoft.com/office/officeart/2005/8/layout/hierarchy1"/>
    <dgm:cxn modelId="{1ACB84B6-DAEB-45D9-8579-55BB695B89CB}" type="presParOf" srcId="{59E28375-1193-43F0-8BEA-B3E88FF3D660}" destId="{440AE943-0D35-4F45-B40C-218C3F55884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0D61A-AE44-4B39-8DEA-32EF05424A59}">
      <dsp:nvSpPr>
        <dsp:cNvPr id="0" name=""/>
        <dsp:cNvSpPr/>
      </dsp:nvSpPr>
      <dsp:spPr>
        <a:xfrm>
          <a:off x="0" y="887472"/>
          <a:ext cx="11623040" cy="1638410"/>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7A81F9E-0137-4990-B420-46D3171517C3}">
      <dsp:nvSpPr>
        <dsp:cNvPr id="0" name=""/>
        <dsp:cNvSpPr/>
      </dsp:nvSpPr>
      <dsp:spPr>
        <a:xfrm>
          <a:off x="495619" y="1256114"/>
          <a:ext cx="901125" cy="901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1C16AAA6-FA07-4A01-BED0-00857C3413A6}">
      <dsp:nvSpPr>
        <dsp:cNvPr id="0" name=""/>
        <dsp:cNvSpPr/>
      </dsp:nvSpPr>
      <dsp:spPr>
        <a:xfrm>
          <a:off x="1892364" y="887472"/>
          <a:ext cx="9730675" cy="1638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398" tIns="173398" rIns="173398" bIns="173398" numCol="1" spcCol="1270" anchor="ctr" anchorCtr="0">
          <a:noAutofit/>
        </a:bodyPr>
        <a:lstStyle/>
        <a:p>
          <a:pPr marL="0" lvl="0" indent="0" algn="l" defTabSz="1422400">
            <a:lnSpc>
              <a:spcPct val="100000"/>
            </a:lnSpc>
            <a:spcBef>
              <a:spcPct val="0"/>
            </a:spcBef>
            <a:spcAft>
              <a:spcPct val="35000"/>
            </a:spcAft>
            <a:buNone/>
          </a:pPr>
          <a:r>
            <a:rPr lang="en-US" sz="3200" b="1" kern="1200" dirty="0">
              <a:solidFill>
                <a:schemeClr val="accent1">
                  <a:lumMod val="50000"/>
                </a:schemeClr>
              </a:solidFill>
              <a:latin typeface="Times New Roman" panose="02020603050405020304" pitchFamily="18" charset="0"/>
              <a:cs typeface="Times New Roman" panose="02020603050405020304" pitchFamily="18" charset="0"/>
            </a:rPr>
            <a:t>What are Prompts ?.</a:t>
          </a:r>
          <a:endParaRPr lang="en-US" sz="3200" kern="1200" dirty="0">
            <a:solidFill>
              <a:schemeClr val="accent1">
                <a:lumMod val="50000"/>
              </a:schemeClr>
            </a:solidFill>
            <a:latin typeface="Times New Roman" panose="02020603050405020304" pitchFamily="18" charset="0"/>
            <a:cs typeface="Times New Roman" panose="02020603050405020304" pitchFamily="18" charset="0"/>
          </a:endParaRPr>
        </a:p>
      </dsp:txBody>
      <dsp:txXfrm>
        <a:off x="1892364" y="887472"/>
        <a:ext cx="9730675" cy="1638410"/>
      </dsp:txXfrm>
    </dsp:sp>
    <dsp:sp modelId="{4173048F-DB27-426E-AED1-6DDFC17CFF1C}">
      <dsp:nvSpPr>
        <dsp:cNvPr id="0" name=""/>
        <dsp:cNvSpPr/>
      </dsp:nvSpPr>
      <dsp:spPr>
        <a:xfrm>
          <a:off x="0" y="2935485"/>
          <a:ext cx="11623040" cy="1638410"/>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CDC7F4E1-9B9C-41E8-9730-910D0334E665}">
      <dsp:nvSpPr>
        <dsp:cNvPr id="0" name=""/>
        <dsp:cNvSpPr/>
      </dsp:nvSpPr>
      <dsp:spPr>
        <a:xfrm>
          <a:off x="495619" y="3304128"/>
          <a:ext cx="901125" cy="901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D26AC84-B99A-4A8E-A9E0-E62B2A519632}">
      <dsp:nvSpPr>
        <dsp:cNvPr id="0" name=""/>
        <dsp:cNvSpPr/>
      </dsp:nvSpPr>
      <dsp:spPr>
        <a:xfrm>
          <a:off x="1892364" y="2935485"/>
          <a:ext cx="9730675" cy="1638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398" tIns="173398" rIns="173398" bIns="173398" numCol="1" spcCol="1270" anchor="ctr" anchorCtr="0">
          <a:noAutofit/>
        </a:bodyPr>
        <a:lstStyle/>
        <a:p>
          <a:pPr marL="0" lvl="0" indent="0" algn="l" defTabSz="1422400">
            <a:lnSpc>
              <a:spcPct val="100000"/>
            </a:lnSpc>
            <a:spcBef>
              <a:spcPct val="0"/>
            </a:spcBef>
            <a:spcAft>
              <a:spcPct val="35000"/>
            </a:spcAft>
            <a:buNone/>
          </a:pPr>
          <a:r>
            <a:rPr lang="en-US" sz="3200" b="1" kern="1200" dirty="0">
              <a:solidFill>
                <a:schemeClr val="accent1">
                  <a:lumMod val="50000"/>
                </a:schemeClr>
              </a:solidFill>
              <a:latin typeface="Times New Roman" panose="02020603050405020304" pitchFamily="18" charset="0"/>
              <a:cs typeface="Times New Roman" panose="02020603050405020304" pitchFamily="18" charset="0"/>
            </a:rPr>
            <a:t>Prompts involve instructions and context passed to a language model to achieve a desired task</a:t>
          </a:r>
          <a:r>
            <a:rPr lang="en-US" sz="1700" b="1" kern="1200" dirty="0">
              <a:solidFill>
                <a:schemeClr val="accent1">
                  <a:lumMod val="50000"/>
                </a:schemeClr>
              </a:solidFill>
            </a:rPr>
            <a:t>.</a:t>
          </a:r>
        </a:p>
      </dsp:txBody>
      <dsp:txXfrm>
        <a:off x="1892364" y="2935485"/>
        <a:ext cx="9730675" cy="16384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0D61A-AE44-4B39-8DEA-32EF05424A59}">
      <dsp:nvSpPr>
        <dsp:cNvPr id="0" name=""/>
        <dsp:cNvSpPr/>
      </dsp:nvSpPr>
      <dsp:spPr>
        <a:xfrm>
          <a:off x="0" y="912097"/>
          <a:ext cx="11623040" cy="1638410"/>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7A81F9E-0137-4990-B420-46D3171517C3}">
      <dsp:nvSpPr>
        <dsp:cNvPr id="0" name=""/>
        <dsp:cNvSpPr/>
      </dsp:nvSpPr>
      <dsp:spPr>
        <a:xfrm>
          <a:off x="495619" y="1256114"/>
          <a:ext cx="901125" cy="901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1C16AAA6-FA07-4A01-BED0-00857C3413A6}">
      <dsp:nvSpPr>
        <dsp:cNvPr id="0" name=""/>
        <dsp:cNvSpPr/>
      </dsp:nvSpPr>
      <dsp:spPr>
        <a:xfrm>
          <a:off x="1892364" y="887472"/>
          <a:ext cx="9730675" cy="1638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398" tIns="173398" rIns="173398" bIns="173398" numCol="1" spcCol="1270" anchor="ctr" anchorCtr="0">
          <a:noAutofit/>
        </a:bodyPr>
        <a:lstStyle/>
        <a:p>
          <a:pPr marL="0" lvl="0" indent="0" algn="l" defTabSz="1244600">
            <a:lnSpc>
              <a:spcPct val="10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What is Prompt Engineering?.</a:t>
          </a:r>
          <a:endParaRPr lang="en-US" sz="2800" kern="1200" dirty="0">
            <a:solidFill>
              <a:schemeClr val="tx2"/>
            </a:solidFill>
            <a:latin typeface="Times New Roman" panose="02020603050405020304" pitchFamily="18" charset="0"/>
            <a:cs typeface="Times New Roman" panose="02020603050405020304" pitchFamily="18" charset="0"/>
          </a:endParaRPr>
        </a:p>
      </dsp:txBody>
      <dsp:txXfrm>
        <a:off x="1892364" y="887472"/>
        <a:ext cx="9730675" cy="1638410"/>
      </dsp:txXfrm>
    </dsp:sp>
    <dsp:sp modelId="{4173048F-DB27-426E-AED1-6DDFC17CFF1C}">
      <dsp:nvSpPr>
        <dsp:cNvPr id="0" name=""/>
        <dsp:cNvSpPr/>
      </dsp:nvSpPr>
      <dsp:spPr>
        <a:xfrm>
          <a:off x="0" y="2935485"/>
          <a:ext cx="11623040" cy="1638410"/>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CDC7F4E1-9B9C-41E8-9730-910D0334E665}">
      <dsp:nvSpPr>
        <dsp:cNvPr id="0" name=""/>
        <dsp:cNvSpPr/>
      </dsp:nvSpPr>
      <dsp:spPr>
        <a:xfrm>
          <a:off x="495619" y="3304128"/>
          <a:ext cx="901125" cy="901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D26AC84-B99A-4A8E-A9E0-E62B2A519632}">
      <dsp:nvSpPr>
        <dsp:cNvPr id="0" name=""/>
        <dsp:cNvSpPr/>
      </dsp:nvSpPr>
      <dsp:spPr>
        <a:xfrm>
          <a:off x="1892364" y="2935485"/>
          <a:ext cx="9730675" cy="1638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398" tIns="173398" rIns="173398" bIns="173398" numCol="1" spcCol="1270" anchor="ctr" anchorCtr="0">
          <a:noAutofit/>
        </a:bodyPr>
        <a:lstStyle/>
        <a:p>
          <a:pPr marL="0" lvl="0" indent="0" algn="l" defTabSz="1244600">
            <a:lnSpc>
              <a:spcPct val="100000"/>
            </a:lnSpc>
            <a:spcBef>
              <a:spcPct val="0"/>
            </a:spcBef>
            <a:spcAft>
              <a:spcPct val="35000"/>
            </a:spcAft>
            <a:buNone/>
          </a:pPr>
          <a:r>
            <a:rPr lang="en-US" sz="2800" b="1" kern="1200" dirty="0">
              <a:solidFill>
                <a:schemeClr val="tx2"/>
              </a:solidFill>
              <a:latin typeface="Times New Roman" panose="02020603050405020304" pitchFamily="18" charset="0"/>
              <a:ea typeface="+mn-ea"/>
              <a:cs typeface="Times New Roman" panose="02020603050405020304" pitchFamily="18" charset="0"/>
            </a:rPr>
            <a:t>Prompt Engineering is the practice of developing and optimizing prompts to efficiently use language models(LLMs).</a:t>
          </a:r>
          <a:endParaRPr lang="en-US" sz="2800" b="1" kern="1200" dirty="0">
            <a:solidFill>
              <a:schemeClr val="tx2"/>
            </a:solidFill>
          </a:endParaRPr>
        </a:p>
      </dsp:txBody>
      <dsp:txXfrm>
        <a:off x="1892364" y="2935485"/>
        <a:ext cx="9730675" cy="16384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E323D4-24B1-4D48-8033-D45059AD510D}">
      <dsp:nvSpPr>
        <dsp:cNvPr id="0" name=""/>
        <dsp:cNvSpPr/>
      </dsp:nvSpPr>
      <dsp:spPr>
        <a:xfrm>
          <a:off x="478800" y="1096271"/>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D1AC82-DD92-46AD-BA68-7B47477307A0}">
      <dsp:nvSpPr>
        <dsp:cNvPr id="0" name=""/>
        <dsp:cNvSpPr/>
      </dsp:nvSpPr>
      <dsp:spPr>
        <a:xfrm>
          <a:off x="712800" y="133027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D0726C-FF81-4B9B-B4F3-33E45E029218}">
      <dsp:nvSpPr>
        <dsp:cNvPr id="0" name=""/>
        <dsp:cNvSpPr/>
      </dsp:nvSpPr>
      <dsp:spPr>
        <a:xfrm>
          <a:off x="127800" y="253627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a:t>Enhanced Accuracy</a:t>
          </a:r>
          <a:endParaRPr lang="en-US" sz="2400" kern="1200"/>
        </a:p>
      </dsp:txBody>
      <dsp:txXfrm>
        <a:off x="127800" y="2536272"/>
        <a:ext cx="1800000" cy="720000"/>
      </dsp:txXfrm>
    </dsp:sp>
    <dsp:sp modelId="{0EFA0D72-7BEE-4C4D-BC61-79D57CDA5A03}">
      <dsp:nvSpPr>
        <dsp:cNvPr id="0" name=""/>
        <dsp:cNvSpPr/>
      </dsp:nvSpPr>
      <dsp:spPr>
        <a:xfrm>
          <a:off x="2593800" y="1096271"/>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A53E85-F8ED-40AF-9CD3-495B07FBC24C}">
      <dsp:nvSpPr>
        <dsp:cNvPr id="0" name=""/>
        <dsp:cNvSpPr/>
      </dsp:nvSpPr>
      <dsp:spPr>
        <a:xfrm>
          <a:off x="2827800" y="133027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AD6FA6-D601-412C-986F-CF5E389D6CC6}">
      <dsp:nvSpPr>
        <dsp:cNvPr id="0" name=""/>
        <dsp:cNvSpPr/>
      </dsp:nvSpPr>
      <dsp:spPr>
        <a:xfrm>
          <a:off x="2242800" y="253627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a:t> User Experience</a:t>
          </a:r>
          <a:endParaRPr lang="en-US" sz="2400" kern="1200"/>
        </a:p>
      </dsp:txBody>
      <dsp:txXfrm>
        <a:off x="2242800" y="2536272"/>
        <a:ext cx="1800000" cy="720000"/>
      </dsp:txXfrm>
    </dsp:sp>
    <dsp:sp modelId="{4CAF14DF-5468-4C33-B7B2-68EE6EF9253E}">
      <dsp:nvSpPr>
        <dsp:cNvPr id="0" name=""/>
        <dsp:cNvSpPr/>
      </dsp:nvSpPr>
      <dsp:spPr>
        <a:xfrm>
          <a:off x="4708800" y="1096271"/>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85ABFF-F2EB-4199-B4E8-D8C4A92757DE}">
      <dsp:nvSpPr>
        <dsp:cNvPr id="0" name=""/>
        <dsp:cNvSpPr/>
      </dsp:nvSpPr>
      <dsp:spPr>
        <a:xfrm>
          <a:off x="4942800" y="133027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F50CE-1AB0-4386-9F6C-97680F854610}">
      <dsp:nvSpPr>
        <dsp:cNvPr id="0" name=""/>
        <dsp:cNvSpPr/>
      </dsp:nvSpPr>
      <dsp:spPr>
        <a:xfrm>
          <a:off x="4357800" y="253627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a:t>Efficiency</a:t>
          </a:r>
          <a:endParaRPr lang="en-US" sz="2400" kern="1200"/>
        </a:p>
      </dsp:txBody>
      <dsp:txXfrm>
        <a:off x="4357800" y="2536272"/>
        <a:ext cx="1800000" cy="720000"/>
      </dsp:txXfrm>
    </dsp:sp>
    <dsp:sp modelId="{B42C6D4F-4382-4B03-8E6B-57AA08678EF4}">
      <dsp:nvSpPr>
        <dsp:cNvPr id="0" name=""/>
        <dsp:cNvSpPr/>
      </dsp:nvSpPr>
      <dsp:spPr>
        <a:xfrm>
          <a:off x="6823800" y="1096271"/>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C559B7-21DC-453F-9E03-F77DD70A25AD}">
      <dsp:nvSpPr>
        <dsp:cNvPr id="0" name=""/>
        <dsp:cNvSpPr/>
      </dsp:nvSpPr>
      <dsp:spPr>
        <a:xfrm>
          <a:off x="7057800" y="133027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7955C8-7873-4A44-AEBA-0FDC0F1BAE0E}">
      <dsp:nvSpPr>
        <dsp:cNvPr id="0" name=""/>
        <dsp:cNvSpPr/>
      </dsp:nvSpPr>
      <dsp:spPr>
        <a:xfrm>
          <a:off x="6472800" y="253627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a:t>Flexibility</a:t>
          </a:r>
          <a:endParaRPr lang="en-US" sz="2400" kern="1200"/>
        </a:p>
      </dsp:txBody>
      <dsp:txXfrm>
        <a:off x="6472800" y="2536272"/>
        <a:ext cx="1800000" cy="720000"/>
      </dsp:txXfrm>
    </dsp:sp>
    <dsp:sp modelId="{304F1A36-32C4-4698-8747-F4932B7C4D94}">
      <dsp:nvSpPr>
        <dsp:cNvPr id="0" name=""/>
        <dsp:cNvSpPr/>
      </dsp:nvSpPr>
      <dsp:spPr>
        <a:xfrm>
          <a:off x="8938800" y="1096271"/>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B6C64-CEA0-4C95-B0A5-C5114E63FE01}">
      <dsp:nvSpPr>
        <dsp:cNvPr id="0" name=""/>
        <dsp:cNvSpPr/>
      </dsp:nvSpPr>
      <dsp:spPr>
        <a:xfrm>
          <a:off x="9172800" y="133027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3D36CE-834D-4F0D-A7DC-B49A689CDDF3}">
      <dsp:nvSpPr>
        <dsp:cNvPr id="0" name=""/>
        <dsp:cNvSpPr/>
      </dsp:nvSpPr>
      <dsp:spPr>
        <a:xfrm>
          <a:off x="8587800" y="253627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a:t>Cost-effective</a:t>
          </a:r>
          <a:endParaRPr lang="en-US" sz="2400" kern="1200"/>
        </a:p>
      </dsp:txBody>
      <dsp:txXfrm>
        <a:off x="8587800" y="2536272"/>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026FAB-2C17-4901-B0DE-8CE5E8AD4FA5}">
      <dsp:nvSpPr>
        <dsp:cNvPr id="0" name=""/>
        <dsp:cNvSpPr/>
      </dsp:nvSpPr>
      <dsp:spPr>
        <a:xfrm>
          <a:off x="5740394" y="2078433"/>
          <a:ext cx="4842183" cy="386981"/>
        </a:xfrm>
        <a:custGeom>
          <a:avLst/>
          <a:gdLst/>
          <a:ahLst/>
          <a:cxnLst/>
          <a:rect l="0" t="0" r="0" b="0"/>
          <a:pathLst>
            <a:path>
              <a:moveTo>
                <a:pt x="0" y="0"/>
              </a:moveTo>
              <a:lnTo>
                <a:pt x="0" y="238711"/>
              </a:lnTo>
              <a:lnTo>
                <a:pt x="4842183" y="238711"/>
              </a:lnTo>
              <a:lnTo>
                <a:pt x="4842183" y="3869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77D417-CB08-4346-B926-58491E7DD8EC}">
      <dsp:nvSpPr>
        <dsp:cNvPr id="0" name=""/>
        <dsp:cNvSpPr/>
      </dsp:nvSpPr>
      <dsp:spPr>
        <a:xfrm>
          <a:off x="5740394" y="2078433"/>
          <a:ext cx="2886001" cy="386981"/>
        </a:xfrm>
        <a:custGeom>
          <a:avLst/>
          <a:gdLst/>
          <a:ahLst/>
          <a:cxnLst/>
          <a:rect l="0" t="0" r="0" b="0"/>
          <a:pathLst>
            <a:path>
              <a:moveTo>
                <a:pt x="0" y="0"/>
              </a:moveTo>
              <a:lnTo>
                <a:pt x="0" y="238711"/>
              </a:lnTo>
              <a:lnTo>
                <a:pt x="2886001" y="238711"/>
              </a:lnTo>
              <a:lnTo>
                <a:pt x="2886001" y="3869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EDC04E-37DE-4FC6-92C7-27B0414AB3CC}">
      <dsp:nvSpPr>
        <dsp:cNvPr id="0" name=""/>
        <dsp:cNvSpPr/>
      </dsp:nvSpPr>
      <dsp:spPr>
        <a:xfrm>
          <a:off x="5740394" y="2078433"/>
          <a:ext cx="929819" cy="386981"/>
        </a:xfrm>
        <a:custGeom>
          <a:avLst/>
          <a:gdLst/>
          <a:ahLst/>
          <a:cxnLst/>
          <a:rect l="0" t="0" r="0" b="0"/>
          <a:pathLst>
            <a:path>
              <a:moveTo>
                <a:pt x="0" y="0"/>
              </a:moveTo>
              <a:lnTo>
                <a:pt x="0" y="238711"/>
              </a:lnTo>
              <a:lnTo>
                <a:pt x="929819" y="238711"/>
              </a:lnTo>
              <a:lnTo>
                <a:pt x="929819" y="3869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FC4D8C-29CE-4F6C-A4CB-88BC5C007ABB}">
      <dsp:nvSpPr>
        <dsp:cNvPr id="0" name=""/>
        <dsp:cNvSpPr/>
      </dsp:nvSpPr>
      <dsp:spPr>
        <a:xfrm>
          <a:off x="4714031" y="2078433"/>
          <a:ext cx="1026362" cy="386981"/>
        </a:xfrm>
        <a:custGeom>
          <a:avLst/>
          <a:gdLst/>
          <a:ahLst/>
          <a:cxnLst/>
          <a:rect l="0" t="0" r="0" b="0"/>
          <a:pathLst>
            <a:path>
              <a:moveTo>
                <a:pt x="1026362" y="0"/>
              </a:moveTo>
              <a:lnTo>
                <a:pt x="1026362" y="238711"/>
              </a:lnTo>
              <a:lnTo>
                <a:pt x="0" y="238711"/>
              </a:lnTo>
              <a:lnTo>
                <a:pt x="0" y="3869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B060DC-F60E-40BC-B8DE-36137ECE48C4}">
      <dsp:nvSpPr>
        <dsp:cNvPr id="0" name=""/>
        <dsp:cNvSpPr/>
      </dsp:nvSpPr>
      <dsp:spPr>
        <a:xfrm>
          <a:off x="2757849" y="2078433"/>
          <a:ext cx="2982544" cy="386981"/>
        </a:xfrm>
        <a:custGeom>
          <a:avLst/>
          <a:gdLst/>
          <a:ahLst/>
          <a:cxnLst/>
          <a:rect l="0" t="0" r="0" b="0"/>
          <a:pathLst>
            <a:path>
              <a:moveTo>
                <a:pt x="2982544" y="0"/>
              </a:moveTo>
              <a:lnTo>
                <a:pt x="2982544" y="238711"/>
              </a:lnTo>
              <a:lnTo>
                <a:pt x="0" y="238711"/>
              </a:lnTo>
              <a:lnTo>
                <a:pt x="0" y="3869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3DAE75-44A2-4959-8324-C8D9B9F8AE48}">
      <dsp:nvSpPr>
        <dsp:cNvPr id="0" name=""/>
        <dsp:cNvSpPr/>
      </dsp:nvSpPr>
      <dsp:spPr>
        <a:xfrm>
          <a:off x="801667" y="2078433"/>
          <a:ext cx="4938726" cy="386981"/>
        </a:xfrm>
        <a:custGeom>
          <a:avLst/>
          <a:gdLst/>
          <a:ahLst/>
          <a:cxnLst/>
          <a:rect l="0" t="0" r="0" b="0"/>
          <a:pathLst>
            <a:path>
              <a:moveTo>
                <a:pt x="4938726" y="0"/>
              </a:moveTo>
              <a:lnTo>
                <a:pt x="4938726" y="238711"/>
              </a:lnTo>
              <a:lnTo>
                <a:pt x="0" y="238711"/>
              </a:lnTo>
              <a:lnTo>
                <a:pt x="0" y="3869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D7384D-3CD5-4F40-A45A-9E2E9BBC80C3}">
      <dsp:nvSpPr>
        <dsp:cNvPr id="0" name=""/>
        <dsp:cNvSpPr/>
      </dsp:nvSpPr>
      <dsp:spPr>
        <a:xfrm>
          <a:off x="4940137" y="1062108"/>
          <a:ext cx="1600512" cy="1016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F9B5EA-E6DA-4825-AC66-9D576FB16553}">
      <dsp:nvSpPr>
        <dsp:cNvPr id="0" name=""/>
        <dsp:cNvSpPr/>
      </dsp:nvSpPr>
      <dsp:spPr>
        <a:xfrm>
          <a:off x="5117972" y="1231051"/>
          <a:ext cx="1600512" cy="1016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Designing prompts</a:t>
          </a:r>
        </a:p>
      </dsp:txBody>
      <dsp:txXfrm>
        <a:off x="5147739" y="1260818"/>
        <a:ext cx="1540978" cy="956791"/>
      </dsp:txXfrm>
    </dsp:sp>
    <dsp:sp modelId="{48EA316E-607F-4A2D-A1A9-F35B099FE351}">
      <dsp:nvSpPr>
        <dsp:cNvPr id="0" name=""/>
        <dsp:cNvSpPr/>
      </dsp:nvSpPr>
      <dsp:spPr>
        <a:xfrm>
          <a:off x="1411" y="2465415"/>
          <a:ext cx="1600512" cy="1016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5B262F-D40E-4DB6-9735-9DA6433D17BF}">
      <dsp:nvSpPr>
        <dsp:cNvPr id="0" name=""/>
        <dsp:cNvSpPr/>
      </dsp:nvSpPr>
      <dsp:spPr>
        <a:xfrm>
          <a:off x="179246" y="2634358"/>
          <a:ext cx="1600512" cy="1016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Assign Role</a:t>
          </a:r>
          <a:endParaRPr lang="en-US" sz="1900" kern="1200"/>
        </a:p>
      </dsp:txBody>
      <dsp:txXfrm>
        <a:off x="209013" y="2664125"/>
        <a:ext cx="1540978" cy="956791"/>
      </dsp:txXfrm>
    </dsp:sp>
    <dsp:sp modelId="{E845B8E3-88AA-4FA6-AF9F-1F543B503740}">
      <dsp:nvSpPr>
        <dsp:cNvPr id="0" name=""/>
        <dsp:cNvSpPr/>
      </dsp:nvSpPr>
      <dsp:spPr>
        <a:xfrm>
          <a:off x="1957593" y="2465415"/>
          <a:ext cx="1600512" cy="1016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1D57F1-F7BC-4BAE-A175-AD1DD77F8745}">
      <dsp:nvSpPr>
        <dsp:cNvPr id="0" name=""/>
        <dsp:cNvSpPr/>
      </dsp:nvSpPr>
      <dsp:spPr>
        <a:xfrm>
          <a:off x="2135428" y="2634358"/>
          <a:ext cx="1600512" cy="1016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Provide Goal</a:t>
          </a:r>
          <a:endParaRPr lang="en-US" sz="1900" kern="1200"/>
        </a:p>
      </dsp:txBody>
      <dsp:txXfrm>
        <a:off x="2165195" y="2664125"/>
        <a:ext cx="1540978" cy="956791"/>
      </dsp:txXfrm>
    </dsp:sp>
    <dsp:sp modelId="{73CCC265-7EDE-4A1C-8E4B-532C8F926CA1}">
      <dsp:nvSpPr>
        <dsp:cNvPr id="0" name=""/>
        <dsp:cNvSpPr/>
      </dsp:nvSpPr>
      <dsp:spPr>
        <a:xfrm>
          <a:off x="3913775" y="2465415"/>
          <a:ext cx="1600512" cy="1016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96BA24-6506-4BCD-8495-CB96B31469F8}">
      <dsp:nvSpPr>
        <dsp:cNvPr id="0" name=""/>
        <dsp:cNvSpPr/>
      </dsp:nvSpPr>
      <dsp:spPr>
        <a:xfrm>
          <a:off x="4091610" y="2634358"/>
          <a:ext cx="1600512" cy="1016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Be Specific</a:t>
          </a:r>
          <a:endParaRPr lang="en-US" sz="1900" kern="1200"/>
        </a:p>
      </dsp:txBody>
      <dsp:txXfrm>
        <a:off x="4121377" y="2664125"/>
        <a:ext cx="1540978" cy="956791"/>
      </dsp:txXfrm>
    </dsp:sp>
    <dsp:sp modelId="{02492D38-3533-4033-BBDC-D4E0C1920CB6}">
      <dsp:nvSpPr>
        <dsp:cNvPr id="0" name=""/>
        <dsp:cNvSpPr/>
      </dsp:nvSpPr>
      <dsp:spPr>
        <a:xfrm>
          <a:off x="5869957" y="2465415"/>
          <a:ext cx="1600512" cy="1016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515E0A-FB42-4581-A9C1-D270A674F8B8}">
      <dsp:nvSpPr>
        <dsp:cNvPr id="0" name=""/>
        <dsp:cNvSpPr/>
      </dsp:nvSpPr>
      <dsp:spPr>
        <a:xfrm>
          <a:off x="6047792" y="2634358"/>
          <a:ext cx="1600512" cy="1016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Add conditions</a:t>
          </a:r>
          <a:endParaRPr lang="en-US" sz="1900" kern="1200"/>
        </a:p>
      </dsp:txBody>
      <dsp:txXfrm>
        <a:off x="6077559" y="2664125"/>
        <a:ext cx="1540978" cy="956791"/>
      </dsp:txXfrm>
    </dsp:sp>
    <dsp:sp modelId="{3A8E9653-7D99-4124-90EA-F661E3054CFF}">
      <dsp:nvSpPr>
        <dsp:cNvPr id="0" name=""/>
        <dsp:cNvSpPr/>
      </dsp:nvSpPr>
      <dsp:spPr>
        <a:xfrm>
          <a:off x="7826139" y="2465415"/>
          <a:ext cx="1600512" cy="1016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909233-EEAC-4F17-BA71-33C78D1A5C69}">
      <dsp:nvSpPr>
        <dsp:cNvPr id="0" name=""/>
        <dsp:cNvSpPr/>
      </dsp:nvSpPr>
      <dsp:spPr>
        <a:xfrm>
          <a:off x="8003974" y="2634358"/>
          <a:ext cx="1600512" cy="1016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Provide sufficient Data</a:t>
          </a:r>
          <a:endParaRPr lang="en-US" sz="1900" kern="1200"/>
        </a:p>
      </dsp:txBody>
      <dsp:txXfrm>
        <a:off x="8033741" y="2664125"/>
        <a:ext cx="1540978" cy="956791"/>
      </dsp:txXfrm>
    </dsp:sp>
    <dsp:sp modelId="{073EC94F-DFCA-46BC-B53B-1AE98A8646B7}">
      <dsp:nvSpPr>
        <dsp:cNvPr id="0" name=""/>
        <dsp:cNvSpPr/>
      </dsp:nvSpPr>
      <dsp:spPr>
        <a:xfrm>
          <a:off x="9782321" y="2465415"/>
          <a:ext cx="1600512" cy="1016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DB93E-BBC1-4ABC-BC36-24CA0F5A3AB7}">
      <dsp:nvSpPr>
        <dsp:cNvPr id="0" name=""/>
        <dsp:cNvSpPr/>
      </dsp:nvSpPr>
      <dsp:spPr>
        <a:xfrm>
          <a:off x="9960156" y="2634358"/>
          <a:ext cx="1600512" cy="1016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Let AI ask questions!!</a:t>
          </a:r>
          <a:endParaRPr lang="en-US" sz="1900" kern="1200"/>
        </a:p>
      </dsp:txBody>
      <dsp:txXfrm>
        <a:off x="9989923" y="2664125"/>
        <a:ext cx="1540978" cy="9567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4827-AE42-1A6D-83D5-345698BAD5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D6966E-F326-79AF-E2D4-BCD231BF5C84}"/>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C8896D-E85D-F9E7-7BD3-CBB47F5FA259}"/>
              </a:ext>
            </a:extLst>
          </p:cNvPr>
          <p:cNvSpPr>
            <a:spLocks noGrp="1"/>
          </p:cNvSpPr>
          <p:nvPr>
            <p:ph type="dt" sz="half" idx="10"/>
          </p:nvPr>
        </p:nvSpPr>
        <p:spPr/>
        <p:txBody>
          <a:bodyPr/>
          <a:lstStyle/>
          <a:p>
            <a:fld id="{A3B78E6C-FEFC-4E83-9E7D-03941BD09842}" type="datetimeFigureOut">
              <a:rPr lang="en-US" smtClean="0"/>
              <a:t>6/30/2024</a:t>
            </a:fld>
            <a:endParaRPr lang="en-US"/>
          </a:p>
        </p:txBody>
      </p:sp>
      <p:sp>
        <p:nvSpPr>
          <p:cNvPr id="5" name="Footer Placeholder 4">
            <a:extLst>
              <a:ext uri="{FF2B5EF4-FFF2-40B4-BE49-F238E27FC236}">
                <a16:creationId xmlns:a16="http://schemas.microsoft.com/office/drawing/2014/main" id="{FCC48E97-63BC-C8E8-B0C1-1EB4D5241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9DE9F-5F7F-995D-4E1D-6DE1EB2B825F}"/>
              </a:ext>
            </a:extLst>
          </p:cNvPr>
          <p:cNvSpPr>
            <a:spLocks noGrp="1"/>
          </p:cNvSpPr>
          <p:nvPr>
            <p:ph type="sldNum" sz="quarter" idx="12"/>
          </p:nvPr>
        </p:nvSpPr>
        <p:spPr/>
        <p:txBody>
          <a:bodyPr/>
          <a:lstStyle/>
          <a:p>
            <a:fld id="{DE4F1D87-99D3-41BA-BBB3-14C846200984}" type="slidenum">
              <a:rPr lang="en-US" smtClean="0"/>
              <a:t>‹#›</a:t>
            </a:fld>
            <a:endParaRPr lang="en-US"/>
          </a:p>
        </p:txBody>
      </p:sp>
    </p:spTree>
    <p:extLst>
      <p:ext uri="{BB962C8B-B14F-4D97-AF65-F5344CB8AC3E}">
        <p14:creationId xmlns:p14="http://schemas.microsoft.com/office/powerpoint/2010/main" val="1070693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6B632-0050-F078-58E9-1F6AC73B0A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BD1A93-A0F5-9157-24B1-0328FAC0D9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41830F-3FA6-9E64-33BE-36B9A4104C3E}"/>
              </a:ext>
            </a:extLst>
          </p:cNvPr>
          <p:cNvSpPr>
            <a:spLocks noGrp="1"/>
          </p:cNvSpPr>
          <p:nvPr>
            <p:ph type="dt" sz="half" idx="10"/>
          </p:nvPr>
        </p:nvSpPr>
        <p:spPr/>
        <p:txBody>
          <a:bodyPr/>
          <a:lstStyle/>
          <a:p>
            <a:fld id="{A3B78E6C-FEFC-4E83-9E7D-03941BD09842}" type="datetimeFigureOut">
              <a:rPr lang="en-US" smtClean="0"/>
              <a:t>6/30/2024</a:t>
            </a:fld>
            <a:endParaRPr lang="en-US"/>
          </a:p>
        </p:txBody>
      </p:sp>
      <p:sp>
        <p:nvSpPr>
          <p:cNvPr id="5" name="Footer Placeholder 4">
            <a:extLst>
              <a:ext uri="{FF2B5EF4-FFF2-40B4-BE49-F238E27FC236}">
                <a16:creationId xmlns:a16="http://schemas.microsoft.com/office/drawing/2014/main" id="{756A69DC-0E9C-5EAF-AC3C-5C73825F0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94AEA1-B17C-4092-E7C4-3F0BD09714AB}"/>
              </a:ext>
            </a:extLst>
          </p:cNvPr>
          <p:cNvSpPr>
            <a:spLocks noGrp="1"/>
          </p:cNvSpPr>
          <p:nvPr>
            <p:ph type="sldNum" sz="quarter" idx="12"/>
          </p:nvPr>
        </p:nvSpPr>
        <p:spPr/>
        <p:txBody>
          <a:bodyPr/>
          <a:lstStyle/>
          <a:p>
            <a:fld id="{DE4F1D87-99D3-41BA-BBB3-14C846200984}" type="slidenum">
              <a:rPr lang="en-US" smtClean="0"/>
              <a:t>‹#›</a:t>
            </a:fld>
            <a:endParaRPr lang="en-US"/>
          </a:p>
        </p:txBody>
      </p:sp>
    </p:spTree>
    <p:extLst>
      <p:ext uri="{BB962C8B-B14F-4D97-AF65-F5344CB8AC3E}">
        <p14:creationId xmlns:p14="http://schemas.microsoft.com/office/powerpoint/2010/main" val="3754681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1BF6CE-901F-8C15-632F-2802274A9AA0}"/>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582086-F31D-C647-9242-C04E130AD323}"/>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F56F02-B7DC-5D59-2E1B-6BAA5E521C1F}"/>
              </a:ext>
            </a:extLst>
          </p:cNvPr>
          <p:cNvSpPr>
            <a:spLocks noGrp="1"/>
          </p:cNvSpPr>
          <p:nvPr>
            <p:ph type="dt" sz="half" idx="10"/>
          </p:nvPr>
        </p:nvSpPr>
        <p:spPr/>
        <p:txBody>
          <a:bodyPr/>
          <a:lstStyle/>
          <a:p>
            <a:fld id="{A3B78E6C-FEFC-4E83-9E7D-03941BD09842}" type="datetimeFigureOut">
              <a:rPr lang="en-US" smtClean="0"/>
              <a:t>6/30/2024</a:t>
            </a:fld>
            <a:endParaRPr lang="en-US"/>
          </a:p>
        </p:txBody>
      </p:sp>
      <p:sp>
        <p:nvSpPr>
          <p:cNvPr id="5" name="Footer Placeholder 4">
            <a:extLst>
              <a:ext uri="{FF2B5EF4-FFF2-40B4-BE49-F238E27FC236}">
                <a16:creationId xmlns:a16="http://schemas.microsoft.com/office/drawing/2014/main" id="{F529C0EF-FE32-98A6-0255-9851A5128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79873-F07C-D3F3-31E2-D9721447F493}"/>
              </a:ext>
            </a:extLst>
          </p:cNvPr>
          <p:cNvSpPr>
            <a:spLocks noGrp="1"/>
          </p:cNvSpPr>
          <p:nvPr>
            <p:ph type="sldNum" sz="quarter" idx="12"/>
          </p:nvPr>
        </p:nvSpPr>
        <p:spPr/>
        <p:txBody>
          <a:bodyPr/>
          <a:lstStyle/>
          <a:p>
            <a:fld id="{DE4F1D87-99D3-41BA-BBB3-14C846200984}" type="slidenum">
              <a:rPr lang="en-US" smtClean="0"/>
              <a:t>‹#›</a:t>
            </a:fld>
            <a:endParaRPr lang="en-US"/>
          </a:p>
        </p:txBody>
      </p:sp>
    </p:spTree>
    <p:extLst>
      <p:ext uri="{BB962C8B-B14F-4D97-AF65-F5344CB8AC3E}">
        <p14:creationId xmlns:p14="http://schemas.microsoft.com/office/powerpoint/2010/main" val="3560075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B20B-C4FE-6776-C64F-95F7F6E859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B3EA76-37F8-FC86-EAD9-F808B508E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344E41-C12F-F0DF-1A59-55CE554C9B4E}"/>
              </a:ext>
            </a:extLst>
          </p:cNvPr>
          <p:cNvSpPr>
            <a:spLocks noGrp="1"/>
          </p:cNvSpPr>
          <p:nvPr>
            <p:ph type="dt" sz="half" idx="10"/>
          </p:nvPr>
        </p:nvSpPr>
        <p:spPr/>
        <p:txBody>
          <a:bodyPr/>
          <a:lstStyle/>
          <a:p>
            <a:fld id="{A3B78E6C-FEFC-4E83-9E7D-03941BD09842}" type="datetimeFigureOut">
              <a:rPr lang="en-US" smtClean="0"/>
              <a:t>6/30/2024</a:t>
            </a:fld>
            <a:endParaRPr lang="en-US"/>
          </a:p>
        </p:txBody>
      </p:sp>
      <p:sp>
        <p:nvSpPr>
          <p:cNvPr id="5" name="Footer Placeholder 4">
            <a:extLst>
              <a:ext uri="{FF2B5EF4-FFF2-40B4-BE49-F238E27FC236}">
                <a16:creationId xmlns:a16="http://schemas.microsoft.com/office/drawing/2014/main" id="{86D835B8-A7D7-4AE7-FCA1-262F42D1D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C00706-2676-CF0F-0270-5693EF7519E6}"/>
              </a:ext>
            </a:extLst>
          </p:cNvPr>
          <p:cNvSpPr>
            <a:spLocks noGrp="1"/>
          </p:cNvSpPr>
          <p:nvPr>
            <p:ph type="sldNum" sz="quarter" idx="12"/>
          </p:nvPr>
        </p:nvSpPr>
        <p:spPr/>
        <p:txBody>
          <a:bodyPr/>
          <a:lstStyle/>
          <a:p>
            <a:fld id="{DE4F1D87-99D3-41BA-BBB3-14C846200984}" type="slidenum">
              <a:rPr lang="en-US" smtClean="0"/>
              <a:t>‹#›</a:t>
            </a:fld>
            <a:endParaRPr lang="en-US"/>
          </a:p>
        </p:txBody>
      </p:sp>
    </p:spTree>
    <p:extLst>
      <p:ext uri="{BB962C8B-B14F-4D97-AF65-F5344CB8AC3E}">
        <p14:creationId xmlns:p14="http://schemas.microsoft.com/office/powerpoint/2010/main" val="559959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EDE38-F3FC-F478-7B7C-C2DCD49B5FA0}"/>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8F3F84-8120-BC6C-CA95-C5AEA36CA02D}"/>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621FEB-CB1A-E973-D796-7268290ED68E}"/>
              </a:ext>
            </a:extLst>
          </p:cNvPr>
          <p:cNvSpPr>
            <a:spLocks noGrp="1"/>
          </p:cNvSpPr>
          <p:nvPr>
            <p:ph type="dt" sz="half" idx="10"/>
          </p:nvPr>
        </p:nvSpPr>
        <p:spPr/>
        <p:txBody>
          <a:bodyPr/>
          <a:lstStyle/>
          <a:p>
            <a:fld id="{A3B78E6C-FEFC-4E83-9E7D-03941BD09842}" type="datetimeFigureOut">
              <a:rPr lang="en-US" smtClean="0"/>
              <a:t>6/30/2024</a:t>
            </a:fld>
            <a:endParaRPr lang="en-US"/>
          </a:p>
        </p:txBody>
      </p:sp>
      <p:sp>
        <p:nvSpPr>
          <p:cNvPr id="5" name="Footer Placeholder 4">
            <a:extLst>
              <a:ext uri="{FF2B5EF4-FFF2-40B4-BE49-F238E27FC236}">
                <a16:creationId xmlns:a16="http://schemas.microsoft.com/office/drawing/2014/main" id="{5AEDCB3E-3BD6-090E-40A1-403AE0206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F44F9E-C235-697F-9313-54D27FD9FDEE}"/>
              </a:ext>
            </a:extLst>
          </p:cNvPr>
          <p:cNvSpPr>
            <a:spLocks noGrp="1"/>
          </p:cNvSpPr>
          <p:nvPr>
            <p:ph type="sldNum" sz="quarter" idx="12"/>
          </p:nvPr>
        </p:nvSpPr>
        <p:spPr/>
        <p:txBody>
          <a:bodyPr/>
          <a:lstStyle/>
          <a:p>
            <a:fld id="{DE4F1D87-99D3-41BA-BBB3-14C846200984}" type="slidenum">
              <a:rPr lang="en-US" smtClean="0"/>
              <a:t>‹#›</a:t>
            </a:fld>
            <a:endParaRPr lang="en-US"/>
          </a:p>
        </p:txBody>
      </p:sp>
    </p:spTree>
    <p:extLst>
      <p:ext uri="{BB962C8B-B14F-4D97-AF65-F5344CB8AC3E}">
        <p14:creationId xmlns:p14="http://schemas.microsoft.com/office/powerpoint/2010/main" val="3021110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B346E-02B5-4BEA-E88D-B8425096D5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76699E-8A3A-2301-58A7-1D32AAD87D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C54527-F8DB-341F-9548-5DC0EA5F26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14E1F-99A0-440F-1C8A-7F88AC5761A2}"/>
              </a:ext>
            </a:extLst>
          </p:cNvPr>
          <p:cNvSpPr>
            <a:spLocks noGrp="1"/>
          </p:cNvSpPr>
          <p:nvPr>
            <p:ph type="dt" sz="half" idx="10"/>
          </p:nvPr>
        </p:nvSpPr>
        <p:spPr/>
        <p:txBody>
          <a:bodyPr/>
          <a:lstStyle/>
          <a:p>
            <a:fld id="{A3B78E6C-FEFC-4E83-9E7D-03941BD09842}" type="datetimeFigureOut">
              <a:rPr lang="en-US" smtClean="0"/>
              <a:t>6/30/2024</a:t>
            </a:fld>
            <a:endParaRPr lang="en-US"/>
          </a:p>
        </p:txBody>
      </p:sp>
      <p:sp>
        <p:nvSpPr>
          <p:cNvPr id="6" name="Footer Placeholder 5">
            <a:extLst>
              <a:ext uri="{FF2B5EF4-FFF2-40B4-BE49-F238E27FC236}">
                <a16:creationId xmlns:a16="http://schemas.microsoft.com/office/drawing/2014/main" id="{BBF8DB82-6595-412D-6E51-7C8E4D1479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B62C21-2443-A9B6-61C9-841825C9AA4D}"/>
              </a:ext>
            </a:extLst>
          </p:cNvPr>
          <p:cNvSpPr>
            <a:spLocks noGrp="1"/>
          </p:cNvSpPr>
          <p:nvPr>
            <p:ph type="sldNum" sz="quarter" idx="12"/>
          </p:nvPr>
        </p:nvSpPr>
        <p:spPr/>
        <p:txBody>
          <a:bodyPr/>
          <a:lstStyle/>
          <a:p>
            <a:fld id="{DE4F1D87-99D3-41BA-BBB3-14C846200984}" type="slidenum">
              <a:rPr lang="en-US" smtClean="0"/>
              <a:t>‹#›</a:t>
            </a:fld>
            <a:endParaRPr lang="en-US"/>
          </a:p>
        </p:txBody>
      </p:sp>
    </p:spTree>
    <p:extLst>
      <p:ext uri="{BB962C8B-B14F-4D97-AF65-F5344CB8AC3E}">
        <p14:creationId xmlns:p14="http://schemas.microsoft.com/office/powerpoint/2010/main" val="2970515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28D66-B589-83C5-3189-721DFB06C37F}"/>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78A96F-A5BC-6F63-D764-9757B23F3143}"/>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2CF293-009D-4929-9208-1066969B2FEC}"/>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E18D53-28C9-5F6E-0C01-EF96E0993C9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F674C2-2316-94BC-EAC4-C49CE693E559}"/>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0F9FE1-AF1B-350F-BA2C-C3B4CF2AB8A3}"/>
              </a:ext>
            </a:extLst>
          </p:cNvPr>
          <p:cNvSpPr>
            <a:spLocks noGrp="1"/>
          </p:cNvSpPr>
          <p:nvPr>
            <p:ph type="dt" sz="half" idx="10"/>
          </p:nvPr>
        </p:nvSpPr>
        <p:spPr/>
        <p:txBody>
          <a:bodyPr/>
          <a:lstStyle/>
          <a:p>
            <a:fld id="{A3B78E6C-FEFC-4E83-9E7D-03941BD09842}" type="datetimeFigureOut">
              <a:rPr lang="en-US" smtClean="0"/>
              <a:t>6/30/2024</a:t>
            </a:fld>
            <a:endParaRPr lang="en-US"/>
          </a:p>
        </p:txBody>
      </p:sp>
      <p:sp>
        <p:nvSpPr>
          <p:cNvPr id="8" name="Footer Placeholder 7">
            <a:extLst>
              <a:ext uri="{FF2B5EF4-FFF2-40B4-BE49-F238E27FC236}">
                <a16:creationId xmlns:a16="http://schemas.microsoft.com/office/drawing/2014/main" id="{BA8CC8B2-8679-33DE-000B-07368F88D7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6BEC14-56EB-EA7E-164F-DA28276EEF54}"/>
              </a:ext>
            </a:extLst>
          </p:cNvPr>
          <p:cNvSpPr>
            <a:spLocks noGrp="1"/>
          </p:cNvSpPr>
          <p:nvPr>
            <p:ph type="sldNum" sz="quarter" idx="12"/>
          </p:nvPr>
        </p:nvSpPr>
        <p:spPr/>
        <p:txBody>
          <a:bodyPr/>
          <a:lstStyle/>
          <a:p>
            <a:fld id="{DE4F1D87-99D3-41BA-BBB3-14C846200984}" type="slidenum">
              <a:rPr lang="en-US" smtClean="0"/>
              <a:t>‹#›</a:t>
            </a:fld>
            <a:endParaRPr lang="en-US"/>
          </a:p>
        </p:txBody>
      </p:sp>
    </p:spTree>
    <p:extLst>
      <p:ext uri="{BB962C8B-B14F-4D97-AF65-F5344CB8AC3E}">
        <p14:creationId xmlns:p14="http://schemas.microsoft.com/office/powerpoint/2010/main" val="3994010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79A4D-0026-2008-202D-56DEBBC0CE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DBDC42-C0DA-2EB9-F2E4-2A6824F4DB8D}"/>
              </a:ext>
            </a:extLst>
          </p:cNvPr>
          <p:cNvSpPr>
            <a:spLocks noGrp="1"/>
          </p:cNvSpPr>
          <p:nvPr>
            <p:ph type="dt" sz="half" idx="10"/>
          </p:nvPr>
        </p:nvSpPr>
        <p:spPr/>
        <p:txBody>
          <a:bodyPr/>
          <a:lstStyle/>
          <a:p>
            <a:fld id="{A3B78E6C-FEFC-4E83-9E7D-03941BD09842}" type="datetimeFigureOut">
              <a:rPr lang="en-US" smtClean="0"/>
              <a:t>6/30/2024</a:t>
            </a:fld>
            <a:endParaRPr lang="en-US"/>
          </a:p>
        </p:txBody>
      </p:sp>
      <p:sp>
        <p:nvSpPr>
          <p:cNvPr id="4" name="Footer Placeholder 3">
            <a:extLst>
              <a:ext uri="{FF2B5EF4-FFF2-40B4-BE49-F238E27FC236}">
                <a16:creationId xmlns:a16="http://schemas.microsoft.com/office/drawing/2014/main" id="{B192C9B5-BE41-1C15-C4DC-FFA840D22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F55466-0753-C866-6E55-7591CFA333ED}"/>
              </a:ext>
            </a:extLst>
          </p:cNvPr>
          <p:cNvSpPr>
            <a:spLocks noGrp="1"/>
          </p:cNvSpPr>
          <p:nvPr>
            <p:ph type="sldNum" sz="quarter" idx="12"/>
          </p:nvPr>
        </p:nvSpPr>
        <p:spPr/>
        <p:txBody>
          <a:bodyPr/>
          <a:lstStyle/>
          <a:p>
            <a:fld id="{DE4F1D87-99D3-41BA-BBB3-14C846200984}" type="slidenum">
              <a:rPr lang="en-US" smtClean="0"/>
              <a:t>‹#›</a:t>
            </a:fld>
            <a:endParaRPr lang="en-US"/>
          </a:p>
        </p:txBody>
      </p:sp>
    </p:spTree>
    <p:extLst>
      <p:ext uri="{BB962C8B-B14F-4D97-AF65-F5344CB8AC3E}">
        <p14:creationId xmlns:p14="http://schemas.microsoft.com/office/powerpoint/2010/main" val="28637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EC988E-6147-F5F7-D625-0D5125CCF662}"/>
              </a:ext>
            </a:extLst>
          </p:cNvPr>
          <p:cNvSpPr>
            <a:spLocks noGrp="1"/>
          </p:cNvSpPr>
          <p:nvPr>
            <p:ph type="dt" sz="half" idx="10"/>
          </p:nvPr>
        </p:nvSpPr>
        <p:spPr/>
        <p:txBody>
          <a:bodyPr/>
          <a:lstStyle/>
          <a:p>
            <a:fld id="{A3B78E6C-FEFC-4E83-9E7D-03941BD09842}" type="datetimeFigureOut">
              <a:rPr lang="en-US" smtClean="0"/>
              <a:t>6/30/2024</a:t>
            </a:fld>
            <a:endParaRPr lang="en-US"/>
          </a:p>
        </p:txBody>
      </p:sp>
      <p:sp>
        <p:nvSpPr>
          <p:cNvPr id="3" name="Footer Placeholder 2">
            <a:extLst>
              <a:ext uri="{FF2B5EF4-FFF2-40B4-BE49-F238E27FC236}">
                <a16:creationId xmlns:a16="http://schemas.microsoft.com/office/drawing/2014/main" id="{9F30F0A0-A327-2932-DC69-6D0461F2CD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6239FE-55BA-CBFE-7EEB-74712B5B2D25}"/>
              </a:ext>
            </a:extLst>
          </p:cNvPr>
          <p:cNvSpPr>
            <a:spLocks noGrp="1"/>
          </p:cNvSpPr>
          <p:nvPr>
            <p:ph type="sldNum" sz="quarter" idx="12"/>
          </p:nvPr>
        </p:nvSpPr>
        <p:spPr/>
        <p:txBody>
          <a:bodyPr/>
          <a:lstStyle/>
          <a:p>
            <a:fld id="{DE4F1D87-99D3-41BA-BBB3-14C846200984}" type="slidenum">
              <a:rPr lang="en-US" smtClean="0"/>
              <a:t>‹#›</a:t>
            </a:fld>
            <a:endParaRPr lang="en-US"/>
          </a:p>
        </p:txBody>
      </p:sp>
    </p:spTree>
    <p:extLst>
      <p:ext uri="{BB962C8B-B14F-4D97-AF65-F5344CB8AC3E}">
        <p14:creationId xmlns:p14="http://schemas.microsoft.com/office/powerpoint/2010/main" val="729128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632E0-D8DF-502F-FA70-3639A9C961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D1266C-58AD-C9D1-61A2-3FD397C086F0}"/>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3350B1-707E-7749-8E28-95C4B00F6E68}"/>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A528BE-46F1-F666-802A-40605AB2CA7D}"/>
              </a:ext>
            </a:extLst>
          </p:cNvPr>
          <p:cNvSpPr>
            <a:spLocks noGrp="1"/>
          </p:cNvSpPr>
          <p:nvPr>
            <p:ph type="dt" sz="half" idx="10"/>
          </p:nvPr>
        </p:nvSpPr>
        <p:spPr/>
        <p:txBody>
          <a:bodyPr/>
          <a:lstStyle/>
          <a:p>
            <a:fld id="{A3B78E6C-FEFC-4E83-9E7D-03941BD09842}" type="datetimeFigureOut">
              <a:rPr lang="en-US" smtClean="0"/>
              <a:t>6/30/2024</a:t>
            </a:fld>
            <a:endParaRPr lang="en-US"/>
          </a:p>
        </p:txBody>
      </p:sp>
      <p:sp>
        <p:nvSpPr>
          <p:cNvPr id="6" name="Footer Placeholder 5">
            <a:extLst>
              <a:ext uri="{FF2B5EF4-FFF2-40B4-BE49-F238E27FC236}">
                <a16:creationId xmlns:a16="http://schemas.microsoft.com/office/drawing/2014/main" id="{0B4BA910-E352-150C-7748-BA23AB9E9E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92268E-06AF-7912-2136-4A16367275EF}"/>
              </a:ext>
            </a:extLst>
          </p:cNvPr>
          <p:cNvSpPr>
            <a:spLocks noGrp="1"/>
          </p:cNvSpPr>
          <p:nvPr>
            <p:ph type="sldNum" sz="quarter" idx="12"/>
          </p:nvPr>
        </p:nvSpPr>
        <p:spPr/>
        <p:txBody>
          <a:bodyPr/>
          <a:lstStyle/>
          <a:p>
            <a:fld id="{DE4F1D87-99D3-41BA-BBB3-14C846200984}" type="slidenum">
              <a:rPr lang="en-US" smtClean="0"/>
              <a:t>‹#›</a:t>
            </a:fld>
            <a:endParaRPr lang="en-US"/>
          </a:p>
        </p:txBody>
      </p:sp>
    </p:spTree>
    <p:extLst>
      <p:ext uri="{BB962C8B-B14F-4D97-AF65-F5344CB8AC3E}">
        <p14:creationId xmlns:p14="http://schemas.microsoft.com/office/powerpoint/2010/main" val="2985950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E11AC-3466-F54D-D465-AFF220799F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D20627-19BA-75CE-D930-8D437453D405}"/>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20D5B110-2E49-9B27-B623-E9283FC02D14}"/>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132D58-00F9-09C7-75C8-840B4E444A70}"/>
              </a:ext>
            </a:extLst>
          </p:cNvPr>
          <p:cNvSpPr>
            <a:spLocks noGrp="1"/>
          </p:cNvSpPr>
          <p:nvPr>
            <p:ph type="dt" sz="half" idx="10"/>
          </p:nvPr>
        </p:nvSpPr>
        <p:spPr/>
        <p:txBody>
          <a:bodyPr/>
          <a:lstStyle/>
          <a:p>
            <a:fld id="{A3B78E6C-FEFC-4E83-9E7D-03941BD09842}" type="datetimeFigureOut">
              <a:rPr lang="en-US" smtClean="0"/>
              <a:t>6/30/2024</a:t>
            </a:fld>
            <a:endParaRPr lang="en-US"/>
          </a:p>
        </p:txBody>
      </p:sp>
      <p:sp>
        <p:nvSpPr>
          <p:cNvPr id="6" name="Footer Placeholder 5">
            <a:extLst>
              <a:ext uri="{FF2B5EF4-FFF2-40B4-BE49-F238E27FC236}">
                <a16:creationId xmlns:a16="http://schemas.microsoft.com/office/drawing/2014/main" id="{D81BDB96-4FF7-E200-C4AB-27009603B0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14634C-51EE-72F4-D776-0797A12EC881}"/>
              </a:ext>
            </a:extLst>
          </p:cNvPr>
          <p:cNvSpPr>
            <a:spLocks noGrp="1"/>
          </p:cNvSpPr>
          <p:nvPr>
            <p:ph type="sldNum" sz="quarter" idx="12"/>
          </p:nvPr>
        </p:nvSpPr>
        <p:spPr/>
        <p:txBody>
          <a:bodyPr/>
          <a:lstStyle/>
          <a:p>
            <a:fld id="{DE4F1D87-99D3-41BA-BBB3-14C846200984}" type="slidenum">
              <a:rPr lang="en-US" smtClean="0"/>
              <a:t>‹#›</a:t>
            </a:fld>
            <a:endParaRPr lang="en-US"/>
          </a:p>
        </p:txBody>
      </p:sp>
    </p:spTree>
    <p:extLst>
      <p:ext uri="{BB962C8B-B14F-4D97-AF65-F5344CB8AC3E}">
        <p14:creationId xmlns:p14="http://schemas.microsoft.com/office/powerpoint/2010/main" val="1473018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2DB34E-DDA5-4F2E-6E68-8F1935B07AB0}"/>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CE26B0-4789-6D05-F688-192A05E201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EFEBB0-D6D2-665C-89E0-2899F02D8FD7}"/>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B78E6C-FEFC-4E83-9E7D-03941BD09842}" type="datetimeFigureOut">
              <a:rPr lang="en-US" smtClean="0"/>
              <a:t>6/30/2024</a:t>
            </a:fld>
            <a:endParaRPr lang="en-US"/>
          </a:p>
        </p:txBody>
      </p:sp>
      <p:sp>
        <p:nvSpPr>
          <p:cNvPr id="5" name="Footer Placeholder 4">
            <a:extLst>
              <a:ext uri="{FF2B5EF4-FFF2-40B4-BE49-F238E27FC236}">
                <a16:creationId xmlns:a16="http://schemas.microsoft.com/office/drawing/2014/main" id="{568661DC-0582-42A7-F437-9864E515AB9D}"/>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E191E7-53C6-A2AE-1FDA-CC52B8ED271C}"/>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F1D87-99D3-41BA-BBB3-14C846200984}" type="slidenum">
              <a:rPr lang="en-US" smtClean="0"/>
              <a:t>‹#›</a:t>
            </a:fld>
            <a:endParaRPr lang="en-US"/>
          </a:p>
        </p:txBody>
      </p:sp>
    </p:spTree>
    <p:extLst>
      <p:ext uri="{BB962C8B-B14F-4D97-AF65-F5344CB8AC3E}">
        <p14:creationId xmlns:p14="http://schemas.microsoft.com/office/powerpoint/2010/main" val="20980631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www.techbusinessnews.com.au/blog/chatgpt-may-lead-to-the-downfall-of-eduction-and-critical-thinking/#:~:text=Reduces%20creativity%3A%20Chat%20GPT%20generates,learn%20and%20understand%20the%20material" TargetMode="External"/><Relationship Id="rId2" Type="http://schemas.openxmlformats.org/officeDocument/2006/relationships/hyperlink" Target="https://www.linkedin.com/pulse/chat-gpt-good-students-exploring-pros-cons-side-effects-learningsol/" TargetMode="Externa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hyperlink" Target="https://www.deeplearning.ai/short-courses/chatgpt-prompt-engineering-for-developers/" TargetMode="External"/><Relationship Id="rId4" Type="http://schemas.openxmlformats.org/officeDocument/2006/relationships/hyperlink" Target="https://www.w3schools.com/gen_ai/chatgpt-3-5/index.php"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CACD6-D662-0F70-2B7B-846712049BE2}"/>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D91FE901-2C4B-3BBE-D7FE-EBD4E4E3A047}"/>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258597B-D601-2DFB-68F1-03A2E4022711}"/>
              </a:ext>
            </a:extLst>
          </p:cNvPr>
          <p:cNvPicPr>
            <a:picLocks noChangeAspect="1"/>
          </p:cNvPicPr>
          <p:nvPr/>
        </p:nvPicPr>
        <p:blipFill>
          <a:blip r:embed="rId2"/>
          <a:stretch>
            <a:fillRect/>
          </a:stretch>
        </p:blipFill>
        <p:spPr>
          <a:xfrm>
            <a:off x="355600" y="132080"/>
            <a:ext cx="11480800" cy="6370320"/>
          </a:xfrm>
          <a:prstGeom prst="rect">
            <a:avLst/>
          </a:prstGeom>
        </p:spPr>
      </p:pic>
    </p:spTree>
    <p:extLst>
      <p:ext uri="{BB962C8B-B14F-4D97-AF65-F5344CB8AC3E}">
        <p14:creationId xmlns:p14="http://schemas.microsoft.com/office/powerpoint/2010/main" val="2391517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D168842-DA60-E4D0-2E31-8FA6BB7AC51D}"/>
              </a:ext>
            </a:extLst>
          </p:cNvPr>
          <p:cNvSpPr txBox="1"/>
          <p:nvPr/>
        </p:nvSpPr>
        <p:spPr>
          <a:xfrm>
            <a:off x="498765" y="1278063"/>
            <a:ext cx="5135418" cy="4917846"/>
          </a:xfrm>
          <a:prstGeom prst="rect">
            <a:avLst/>
          </a:prstGeom>
        </p:spPr>
        <p:txBody>
          <a:bodyPr vert="horz" lIns="91440" tIns="45720" rIns="91440" bIns="45720" rtlCol="0">
            <a:normAutofit/>
          </a:bodyPr>
          <a:lstStyle/>
          <a:p>
            <a:pPr marL="514350" indent="-514350">
              <a:lnSpc>
                <a:spcPct val="90000"/>
              </a:lnSpc>
              <a:spcAft>
                <a:spcPts val="600"/>
              </a:spcAft>
              <a:buAutoNum type="arabicPeriod"/>
            </a:pPr>
            <a:r>
              <a:rPr lang="en-US" sz="2800" b="1" dirty="0">
                <a:solidFill>
                  <a:srgbClr val="002060"/>
                </a:solidFill>
                <a:latin typeface="Times New Roman" panose="02020603050405020304" pitchFamily="18" charset="0"/>
                <a:cs typeface="Times New Roman" panose="02020603050405020304" pitchFamily="18" charset="0"/>
              </a:rPr>
              <a:t>One Shot Prompting:</a:t>
            </a:r>
            <a:br>
              <a:rPr lang="en-US" sz="2800" b="1" dirty="0">
                <a:solidFill>
                  <a:srgbClr val="002060"/>
                </a:solidFill>
                <a:latin typeface="Times New Roman" panose="02020603050405020304" pitchFamily="18" charset="0"/>
                <a:cs typeface="Times New Roman" panose="02020603050405020304" pitchFamily="18" charset="0"/>
              </a:rPr>
            </a:br>
            <a:endParaRPr lang="en-US" sz="2800" b="1" dirty="0">
              <a:solidFill>
                <a:srgbClr val="002060"/>
              </a:solidFill>
              <a:latin typeface="Times New Roman" panose="02020603050405020304" pitchFamily="18" charset="0"/>
              <a:cs typeface="Times New Roman" panose="02020603050405020304" pitchFamily="18" charset="0"/>
            </a:endParaRPr>
          </a:p>
          <a:p>
            <a:pPr>
              <a:lnSpc>
                <a:spcPct val="90000"/>
              </a:lnSpc>
              <a:spcAft>
                <a:spcPts val="600"/>
              </a:spcAft>
            </a:pPr>
            <a:r>
              <a:rPr lang="en-US" sz="2800" dirty="0">
                <a:solidFill>
                  <a:srgbClr val="002060"/>
                </a:solidFill>
                <a:latin typeface="Times New Roman" panose="02020603050405020304" pitchFamily="18" charset="0"/>
                <a:cs typeface="Times New Roman" panose="02020603050405020304" pitchFamily="18" charset="0"/>
              </a:rPr>
              <a:t>One-shot prompting takes the concept of zero-shot a step further.</a:t>
            </a:r>
          </a:p>
          <a:p>
            <a:pPr marL="114291">
              <a:lnSpc>
                <a:spcPct val="90000"/>
              </a:lnSpc>
              <a:spcAft>
                <a:spcPts val="600"/>
              </a:spcAft>
            </a:pPr>
            <a:endParaRPr lang="en-US" sz="3000" dirty="0">
              <a:solidFill>
                <a:srgbClr val="002060"/>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endParaRPr lang="en-US" sz="2000" dirty="0"/>
          </a:p>
          <a:p>
            <a:pPr>
              <a:lnSpc>
                <a:spcPct val="90000"/>
              </a:lnSpc>
              <a:spcAft>
                <a:spcPts val="600"/>
              </a:spcAft>
            </a:pPr>
            <a:endParaRPr lang="en-US" sz="2000" b="1" dirty="0"/>
          </a:p>
          <a:p>
            <a:pPr indent="-228600">
              <a:lnSpc>
                <a:spcPct val="90000"/>
              </a:lnSpc>
              <a:spcAft>
                <a:spcPts val="600"/>
              </a:spcAft>
              <a:buFont typeface="Arial" panose="020B0604020202020204" pitchFamily="34" charset="0"/>
              <a:buChar char="•"/>
            </a:pPr>
            <a:endParaRPr lang="en-US" sz="2000" b="1" dirty="0"/>
          </a:p>
          <a:p>
            <a:pPr indent="-228600">
              <a:lnSpc>
                <a:spcPct val="90000"/>
              </a:lnSpc>
              <a:spcAft>
                <a:spcPts val="600"/>
              </a:spcAft>
              <a:buFont typeface="Arial" panose="020B0604020202020204" pitchFamily="34" charset="0"/>
              <a:buChar char="•"/>
            </a:pPr>
            <a:endParaRPr lang="en-US" sz="2000" b="1" dirty="0"/>
          </a:p>
          <a:p>
            <a:pPr indent="-228600">
              <a:lnSpc>
                <a:spcPct val="90000"/>
              </a:lnSpc>
              <a:spcAft>
                <a:spcPts val="600"/>
              </a:spcAft>
              <a:buFont typeface="Arial" panose="020B0604020202020204" pitchFamily="34" charset="0"/>
              <a:buChar char="•"/>
            </a:pPr>
            <a:endParaRPr lang="en-US" sz="2000" dirty="0"/>
          </a:p>
        </p:txBody>
      </p:sp>
      <p:pic>
        <p:nvPicPr>
          <p:cNvPr id="6" name="Picture 5">
            <a:extLst>
              <a:ext uri="{FF2B5EF4-FFF2-40B4-BE49-F238E27FC236}">
                <a16:creationId xmlns:a16="http://schemas.microsoft.com/office/drawing/2014/main" id="{21037CD4-C306-1441-FA8F-F0EAC5044499}"/>
              </a:ext>
            </a:extLst>
          </p:cNvPr>
          <p:cNvPicPr>
            <a:picLocks noChangeAspect="1"/>
          </p:cNvPicPr>
          <p:nvPr/>
        </p:nvPicPr>
        <p:blipFill>
          <a:blip r:embed="rId2"/>
          <a:stretch>
            <a:fillRect/>
          </a:stretch>
        </p:blipFill>
        <p:spPr>
          <a:xfrm>
            <a:off x="6091780" y="771753"/>
            <a:ext cx="5316095" cy="5316095"/>
          </a:xfrm>
          <a:prstGeom prst="rect">
            <a:avLst/>
          </a:prstGeom>
        </p:spPr>
      </p:pic>
    </p:spTree>
    <p:extLst>
      <p:ext uri="{BB962C8B-B14F-4D97-AF65-F5344CB8AC3E}">
        <p14:creationId xmlns:p14="http://schemas.microsoft.com/office/powerpoint/2010/main" val="3602572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a:extLst>
              <a:ext uri="{FF2B5EF4-FFF2-40B4-BE49-F238E27FC236}">
                <a16:creationId xmlns:a16="http://schemas.microsoft.com/office/drawing/2014/main" id="{9E96AAF8-9032-B104-FED1-74152A4E036C}"/>
              </a:ext>
            </a:extLst>
          </p:cNvPr>
          <p:cNvPicPr>
            <a:picLocks noChangeAspect="1"/>
          </p:cNvPicPr>
          <p:nvPr/>
        </p:nvPicPr>
        <p:blipFill>
          <a:blip r:embed="rId2"/>
          <a:stretch>
            <a:fillRect/>
          </a:stretch>
        </p:blipFill>
        <p:spPr>
          <a:xfrm>
            <a:off x="691532" y="1545430"/>
            <a:ext cx="4727252" cy="4486275"/>
          </a:xfrm>
          <a:prstGeom prst="rect">
            <a:avLst/>
          </a:prstGeom>
        </p:spPr>
      </p:pic>
      <p:pic>
        <p:nvPicPr>
          <p:cNvPr id="3" name="Content Placeholder 5">
            <a:extLst>
              <a:ext uri="{FF2B5EF4-FFF2-40B4-BE49-F238E27FC236}">
                <a16:creationId xmlns:a16="http://schemas.microsoft.com/office/drawing/2014/main" id="{FBA6BFD1-D677-5DBE-FEAA-344B3A82F889}"/>
              </a:ext>
            </a:extLst>
          </p:cNvPr>
          <p:cNvPicPr>
            <a:picLocks noChangeAspect="1"/>
          </p:cNvPicPr>
          <p:nvPr/>
        </p:nvPicPr>
        <p:blipFill>
          <a:blip r:embed="rId3"/>
          <a:stretch>
            <a:fillRect/>
          </a:stretch>
        </p:blipFill>
        <p:spPr>
          <a:xfrm>
            <a:off x="6202530" y="1545430"/>
            <a:ext cx="5087511" cy="4486275"/>
          </a:xfrm>
          <a:prstGeom prst="rect">
            <a:avLst/>
          </a:prstGeom>
        </p:spPr>
      </p:pic>
      <p:sp>
        <p:nvSpPr>
          <p:cNvPr id="4" name="TextBox 3">
            <a:extLst>
              <a:ext uri="{FF2B5EF4-FFF2-40B4-BE49-F238E27FC236}">
                <a16:creationId xmlns:a16="http://schemas.microsoft.com/office/drawing/2014/main" id="{FBCF2166-C91D-0037-6A78-2652914AF905}"/>
              </a:ext>
            </a:extLst>
          </p:cNvPr>
          <p:cNvSpPr txBox="1"/>
          <p:nvPr/>
        </p:nvSpPr>
        <p:spPr>
          <a:xfrm>
            <a:off x="591197" y="460709"/>
            <a:ext cx="4180114" cy="523220"/>
          </a:xfrm>
          <a:prstGeom prst="rect">
            <a:avLst/>
          </a:prstGeom>
          <a:noFill/>
        </p:spPr>
        <p:txBody>
          <a:bodyPr wrap="square" rtlCol="0">
            <a:spAutoFit/>
          </a:bodyPr>
          <a:lstStyle/>
          <a:p>
            <a:r>
              <a:rPr lang="en-US" sz="2800" dirty="0">
                <a:solidFill>
                  <a:srgbClr val="002060"/>
                </a:solidFill>
                <a:latin typeface="Times New Roman" panose="02020603050405020304" pitchFamily="18" charset="0"/>
                <a:cs typeface="Times New Roman" panose="02020603050405020304" pitchFamily="18" charset="0"/>
              </a:rPr>
              <a:t>EXAMPLE:</a:t>
            </a:r>
          </a:p>
        </p:txBody>
      </p:sp>
    </p:spTree>
    <p:extLst>
      <p:ext uri="{BB962C8B-B14F-4D97-AF65-F5344CB8AC3E}">
        <p14:creationId xmlns:p14="http://schemas.microsoft.com/office/powerpoint/2010/main" val="2028537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1DCE46-93ED-8A13-D42E-75451E168F9B}"/>
              </a:ext>
            </a:extLst>
          </p:cNvPr>
          <p:cNvSpPr txBox="1"/>
          <p:nvPr/>
        </p:nvSpPr>
        <p:spPr>
          <a:xfrm>
            <a:off x="200025" y="551619"/>
            <a:ext cx="6662064" cy="5943778"/>
          </a:xfrm>
          <a:prstGeom prst="rect">
            <a:avLst/>
          </a:prstGeom>
        </p:spPr>
        <p:txBody>
          <a:bodyPr vert="horz" lIns="91440" tIns="45720" rIns="91440" bIns="45720" rtlCol="0">
            <a:normAutofit/>
          </a:bodyPr>
          <a:lstStyle/>
          <a:p>
            <a:pPr>
              <a:lnSpc>
                <a:spcPct val="90000"/>
              </a:lnSpc>
              <a:spcAft>
                <a:spcPts val="600"/>
              </a:spcAft>
            </a:pPr>
            <a:r>
              <a:rPr lang="en-US" sz="2800" b="1" dirty="0">
                <a:solidFill>
                  <a:schemeClr val="accent1">
                    <a:lumMod val="50000"/>
                  </a:schemeClr>
                </a:solidFill>
                <a:latin typeface="Times New Roman" panose="02020603050405020304" pitchFamily="18" charset="0"/>
                <a:cs typeface="Times New Roman" panose="02020603050405020304" pitchFamily="18" charset="0"/>
              </a:rPr>
              <a:t>2.  Few shot prompting</a:t>
            </a:r>
          </a:p>
          <a:p>
            <a:pPr indent="-228594">
              <a:lnSpc>
                <a:spcPct val="90000"/>
              </a:lnSpc>
              <a:spcAft>
                <a:spcPts val="600"/>
              </a:spcAft>
              <a:buFont typeface="Arial" panose="020B0604020202020204" pitchFamily="34" charset="0"/>
              <a:buChar char="•"/>
            </a:pPr>
            <a:endParaRPr lang="en-US" sz="3300" dirty="0">
              <a:solidFill>
                <a:schemeClr val="accent1">
                  <a:lumMod val="50000"/>
                </a:schemeClr>
              </a:solidFill>
              <a:latin typeface="Times New Roman" panose="02020603050405020304" pitchFamily="18" charset="0"/>
              <a:cs typeface="Times New Roman" panose="02020603050405020304" pitchFamily="18" charset="0"/>
            </a:endParaRPr>
          </a:p>
          <a:p>
            <a:pPr marL="571486" indent="-457189">
              <a:lnSpc>
                <a:spcPct val="90000"/>
              </a:lnSpc>
              <a:spcAft>
                <a:spcPts val="600"/>
              </a:spcAft>
              <a:buFont typeface="Wingdings" panose="05000000000000000000" pitchFamily="2" charset="2"/>
              <a:buChar char="Ø"/>
            </a:pPr>
            <a:r>
              <a:rPr lang="en-US" sz="2800" kern="100" dirty="0">
                <a:solidFill>
                  <a:schemeClr val="accent1">
                    <a:lumMod val="50000"/>
                  </a:schemeClr>
                </a:solidFill>
                <a:latin typeface="Times New Roman" panose="02020603050405020304" pitchFamily="18" charset="0"/>
                <a:ea typeface="Calibri" panose="020F0502020204030204" pitchFamily="34" charset="0"/>
                <a:cs typeface="Times New Roman" panose="02020603050405020304" pitchFamily="18" charset="0"/>
              </a:rPr>
              <a:t>It is a technique where we provide a machine learning model with a handful of examples (or "shots") to demonstrate a specific task.</a:t>
            </a:r>
          </a:p>
          <a:p>
            <a:pPr marL="114297">
              <a:lnSpc>
                <a:spcPct val="90000"/>
              </a:lnSpc>
              <a:spcAft>
                <a:spcPts val="600"/>
              </a:spcAft>
            </a:pPr>
            <a:endParaRPr lang="en-US" sz="2800"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90000"/>
              </a:lnSpc>
              <a:spcAft>
                <a:spcPts val="600"/>
              </a:spcAft>
            </a:pPr>
            <a:br>
              <a:rPr lang="en-US" sz="3600"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a:p>
            <a:pPr indent="-228594">
              <a:lnSpc>
                <a:spcPct val="90000"/>
              </a:lnSpc>
              <a:spcAft>
                <a:spcPts val="600"/>
              </a:spcAft>
              <a:buFont typeface="Arial" panose="020B0604020202020204" pitchFamily="34" charset="0"/>
              <a:buChar char="•"/>
            </a:pPr>
            <a:endParaRPr lang="en-US" sz="3600" dirty="0">
              <a:latin typeface="Times New Roman" panose="02020603050405020304" pitchFamily="18" charset="0"/>
              <a:cs typeface="Times New Roman" panose="02020603050405020304" pitchFamily="18" charset="0"/>
            </a:endParaRPr>
          </a:p>
          <a:p>
            <a:pPr indent="-228594">
              <a:lnSpc>
                <a:spcPct val="90000"/>
              </a:lnSpc>
              <a:spcAft>
                <a:spcPts val="600"/>
              </a:spcAft>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95CCAD92-6AD3-9305-8F1F-D364047A2BD9}"/>
              </a:ext>
            </a:extLst>
          </p:cNvPr>
          <p:cNvPicPr>
            <a:picLocks noChangeAspect="1"/>
          </p:cNvPicPr>
          <p:nvPr/>
        </p:nvPicPr>
        <p:blipFill rotWithShape="1">
          <a:blip r:embed="rId2"/>
          <a:srcRect r="1414" b="-3"/>
          <a:stretch/>
        </p:blipFill>
        <p:spPr>
          <a:xfrm>
            <a:off x="7410450" y="932619"/>
            <a:ext cx="4181856" cy="3633747"/>
          </a:xfrm>
          <a:prstGeom prst="rect">
            <a:avLst/>
          </a:prstGeom>
        </p:spPr>
      </p:pic>
    </p:spTree>
    <p:extLst>
      <p:ext uri="{BB962C8B-B14F-4D97-AF65-F5344CB8AC3E}">
        <p14:creationId xmlns:p14="http://schemas.microsoft.com/office/powerpoint/2010/main" val="3562733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extBox 1">
            <a:extLst>
              <a:ext uri="{FF2B5EF4-FFF2-40B4-BE49-F238E27FC236}">
                <a16:creationId xmlns:a16="http://schemas.microsoft.com/office/drawing/2014/main" id="{F17B0576-26A7-0246-7ADA-B74ED4E7CEB8}"/>
              </a:ext>
            </a:extLst>
          </p:cNvPr>
          <p:cNvSpPr txBox="1"/>
          <p:nvPr/>
        </p:nvSpPr>
        <p:spPr>
          <a:xfrm>
            <a:off x="312616" y="282579"/>
            <a:ext cx="7333671" cy="6463308"/>
          </a:xfrm>
          <a:prstGeom prst="rect">
            <a:avLst/>
          </a:prstGeom>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Chain of Thought (</a:t>
            </a:r>
            <a:r>
              <a:rPr lang="en-US" sz="2400" b="1" dirty="0" err="1">
                <a:solidFill>
                  <a:srgbClr val="002060"/>
                </a:solidFill>
                <a:latin typeface="Times New Roman" panose="02020603050405020304" pitchFamily="18" charset="0"/>
                <a:cs typeface="Times New Roman" panose="02020603050405020304" pitchFamily="18" charset="0"/>
              </a:rPr>
              <a:t>CoT</a:t>
            </a:r>
            <a:r>
              <a:rPr lang="en-US" sz="2400" b="1" dirty="0">
                <a:solidFill>
                  <a:srgbClr val="002060"/>
                </a:solidFill>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endParaRPr lang="en-US" sz="2400" b="1" dirty="0">
              <a:solidFill>
                <a:srgbClr val="00206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Introduced by Google Research, Brain Team.</a:t>
            </a:r>
          </a:p>
          <a:p>
            <a:pPr marL="342900" indent="-342900">
              <a:buFont typeface="Wingdings" panose="05000000000000000000" pitchFamily="2" charset="2"/>
              <a:buChar char="Ø"/>
            </a:pPr>
            <a:endParaRPr lang="en-US" sz="2400" dirty="0">
              <a:solidFill>
                <a:srgbClr val="00206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It comes from few shot prompting.</a:t>
            </a:r>
          </a:p>
          <a:p>
            <a:pPr marL="342900" indent="-342900">
              <a:buFont typeface="Wingdings" panose="05000000000000000000" pitchFamily="2" charset="2"/>
              <a:buChar char="Ø"/>
            </a:pPr>
            <a:endParaRPr lang="en-US" sz="2400" dirty="0">
              <a:solidFill>
                <a:srgbClr val="00206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It is a coherent series of intermediate reasoning steps that lead to the final answer for a problem.</a:t>
            </a:r>
          </a:p>
          <a:p>
            <a:pPr marL="342900" indent="-342900">
              <a:buFont typeface="Wingdings" panose="05000000000000000000" pitchFamily="2" charset="2"/>
              <a:buChar char="Ø"/>
            </a:pPr>
            <a:endParaRPr lang="en-US" sz="2400" dirty="0">
              <a:solidFill>
                <a:srgbClr val="00206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err="1">
                <a:solidFill>
                  <a:srgbClr val="002060"/>
                </a:solidFill>
                <a:latin typeface="Times New Roman" panose="02020603050405020304" pitchFamily="18" charset="0"/>
                <a:cs typeface="Times New Roman" panose="02020603050405020304" pitchFamily="18" charset="0"/>
              </a:rPr>
              <a:t>CoT</a:t>
            </a:r>
            <a:r>
              <a:rPr lang="en-US" sz="2400" dirty="0">
                <a:solidFill>
                  <a:srgbClr val="002060"/>
                </a:solidFill>
                <a:latin typeface="Times New Roman" panose="02020603050405020304" pitchFamily="18" charset="0"/>
                <a:cs typeface="Times New Roman" panose="02020603050405020304" pitchFamily="18" charset="0"/>
              </a:rPr>
              <a:t> enables large language models to tackle complex arithmetic, commonsense, and symbolic reasoning tasks. </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dirty="0"/>
          </a:p>
          <a:p>
            <a:endParaRPr lang="en-US" dirty="0"/>
          </a:p>
          <a:p>
            <a:endParaRPr lang="en-US" dirty="0"/>
          </a:p>
        </p:txBody>
      </p:sp>
      <p:pic>
        <p:nvPicPr>
          <p:cNvPr id="3074" name="Picture 2" descr="Unraveling the Power of Chain-of-Thought Prompting in Large Language Models">
            <a:extLst>
              <a:ext uri="{FF2B5EF4-FFF2-40B4-BE49-F238E27FC236}">
                <a16:creationId xmlns:a16="http://schemas.microsoft.com/office/drawing/2014/main" id="{6E9EA2F5-4901-21BC-A71B-42946A8CEBA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rcRect/>
          <a:stretch>
            <a:fillRect/>
          </a:stretch>
        </p:blipFill>
        <p:spPr bwMode="auto">
          <a:xfrm>
            <a:off x="6753602" y="282579"/>
            <a:ext cx="5247724" cy="29409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766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9B568D-0803-D053-6E5F-F7B49A055E46}"/>
              </a:ext>
            </a:extLst>
          </p:cNvPr>
          <p:cNvPicPr>
            <a:picLocks noChangeAspect="1"/>
          </p:cNvPicPr>
          <p:nvPr/>
        </p:nvPicPr>
        <p:blipFill>
          <a:blip r:embed="rId2"/>
          <a:stretch>
            <a:fillRect/>
          </a:stretch>
        </p:blipFill>
        <p:spPr>
          <a:xfrm>
            <a:off x="1819275" y="1329802"/>
            <a:ext cx="7629525" cy="4308998"/>
          </a:xfrm>
          <a:prstGeom prst="rect">
            <a:avLst/>
          </a:prstGeom>
        </p:spPr>
      </p:pic>
      <p:sp>
        <p:nvSpPr>
          <p:cNvPr id="4" name="TextBox 3">
            <a:extLst>
              <a:ext uri="{FF2B5EF4-FFF2-40B4-BE49-F238E27FC236}">
                <a16:creationId xmlns:a16="http://schemas.microsoft.com/office/drawing/2014/main" id="{73CB4FEF-B975-6225-6598-84E3EC43758D}"/>
              </a:ext>
            </a:extLst>
          </p:cNvPr>
          <p:cNvSpPr txBox="1"/>
          <p:nvPr/>
        </p:nvSpPr>
        <p:spPr>
          <a:xfrm>
            <a:off x="548786" y="340946"/>
            <a:ext cx="5200917" cy="369332"/>
          </a:xfrm>
          <a:prstGeom prst="rect">
            <a:avLst/>
          </a:prstGeom>
          <a:noFill/>
        </p:spPr>
        <p:txBody>
          <a:bodyPr wrap="square" rtlCol="0">
            <a:spAutoFit/>
          </a:bodyPr>
          <a:lstStyle/>
          <a:p>
            <a:r>
              <a:rPr lang="en-US" b="1" dirty="0">
                <a:solidFill>
                  <a:srgbClr val="002060"/>
                </a:solidFill>
                <a:latin typeface="Times New Roman" panose="02020603050405020304" pitchFamily="18" charset="0"/>
                <a:cs typeface="Times New Roman" panose="02020603050405020304" pitchFamily="18" charset="0"/>
              </a:rPr>
              <a:t>EXAMPLE:</a:t>
            </a:r>
          </a:p>
        </p:txBody>
      </p:sp>
    </p:spTree>
    <p:extLst>
      <p:ext uri="{BB962C8B-B14F-4D97-AF65-F5344CB8AC3E}">
        <p14:creationId xmlns:p14="http://schemas.microsoft.com/office/powerpoint/2010/main" val="2083799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1CB074-4C50-C514-AAE6-F20FEE95DDEA}"/>
              </a:ext>
            </a:extLst>
          </p:cNvPr>
          <p:cNvSpPr txBox="1"/>
          <p:nvPr/>
        </p:nvSpPr>
        <p:spPr>
          <a:xfrm>
            <a:off x="238702" y="770370"/>
            <a:ext cx="10908146" cy="3600986"/>
          </a:xfrm>
          <a:prstGeom prst="rect">
            <a:avLst/>
          </a:prstGeom>
          <a:noFill/>
        </p:spPr>
        <p:txBody>
          <a:bodyPr wrap="squar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Benefits of  </a:t>
            </a:r>
            <a:r>
              <a:rPr lang="en-US" sz="2800" b="1" dirty="0" err="1">
                <a:solidFill>
                  <a:srgbClr val="002060"/>
                </a:solidFill>
                <a:latin typeface="Times New Roman" panose="02020603050405020304" pitchFamily="18" charset="0"/>
                <a:cs typeface="Times New Roman" panose="02020603050405020304" pitchFamily="18" charset="0"/>
              </a:rPr>
              <a:t>CoT</a:t>
            </a:r>
            <a:r>
              <a:rPr lang="en-US" sz="2800" b="1" dirty="0">
                <a:solidFill>
                  <a:srgbClr val="002060"/>
                </a:solidFill>
                <a:latin typeface="Times New Roman" panose="02020603050405020304" pitchFamily="18" charset="0"/>
                <a:cs typeface="Times New Roman" panose="02020603050405020304" pitchFamily="18" charset="0"/>
              </a:rPr>
              <a:t>:</a:t>
            </a:r>
          </a:p>
          <a:p>
            <a:endParaRPr lang="en-US" sz="2800" dirty="0">
              <a:solidFill>
                <a:srgbClr val="002060"/>
              </a:solidFill>
              <a:latin typeface="Times New Roman" panose="02020603050405020304" pitchFamily="18" charset="0"/>
              <a:cs typeface="Times New Roman" panose="02020603050405020304" pitchFamily="18" charset="0"/>
            </a:endParaRPr>
          </a:p>
          <a:p>
            <a:pPr marL="342900" indent="-342900">
              <a:buAutoNum type="arabicPeriod"/>
            </a:pPr>
            <a:r>
              <a:rPr lang="en-US" sz="2800" dirty="0">
                <a:solidFill>
                  <a:srgbClr val="002060"/>
                </a:solidFill>
                <a:latin typeface="Times New Roman" panose="02020603050405020304" pitchFamily="18" charset="0"/>
                <a:cs typeface="Times New Roman" panose="02020603050405020304" pitchFamily="18" charset="0"/>
              </a:rPr>
              <a:t>Multi step problem solving</a:t>
            </a:r>
          </a:p>
          <a:p>
            <a:pPr marL="342900" indent="-342900">
              <a:buAutoNum type="arabicPeriod"/>
            </a:pPr>
            <a:r>
              <a:rPr lang="en-US" sz="2800" dirty="0">
                <a:solidFill>
                  <a:srgbClr val="002060"/>
                </a:solidFill>
                <a:latin typeface="Times New Roman" panose="02020603050405020304" pitchFamily="18" charset="0"/>
                <a:cs typeface="Times New Roman" panose="02020603050405020304" pitchFamily="18" charset="0"/>
              </a:rPr>
              <a:t>Model Transparency</a:t>
            </a:r>
          </a:p>
          <a:p>
            <a:pPr marL="342900" indent="-342900">
              <a:buAutoNum type="arabicPeriod"/>
            </a:pPr>
            <a:r>
              <a:rPr lang="en-US" sz="2800" dirty="0">
                <a:solidFill>
                  <a:srgbClr val="002060"/>
                </a:solidFill>
                <a:latin typeface="Times New Roman" panose="02020603050405020304" pitchFamily="18" charset="0"/>
                <a:cs typeface="Times New Roman" panose="02020603050405020304" pitchFamily="18" charset="0"/>
              </a:rPr>
              <a:t>Versatile applications</a:t>
            </a:r>
          </a:p>
          <a:p>
            <a:pPr marL="342900" indent="-342900">
              <a:buAutoNum type="arabicPeriod"/>
            </a:pPr>
            <a:r>
              <a:rPr lang="en-US" sz="2800" dirty="0">
                <a:solidFill>
                  <a:srgbClr val="002060"/>
                </a:solidFill>
                <a:latin typeface="Times New Roman" panose="02020603050405020304" pitchFamily="18" charset="0"/>
                <a:cs typeface="Times New Roman" panose="02020603050405020304" pitchFamily="18" charset="0"/>
              </a:rPr>
              <a:t>Easy Integration</a:t>
            </a:r>
          </a:p>
          <a:p>
            <a:endParaRPr lang="en-US" sz="2400" dirty="0"/>
          </a:p>
          <a:p>
            <a:pPr marL="342900" indent="-342900">
              <a:buAutoNum type="arabicPeriod"/>
            </a:pPr>
            <a:endParaRPr lang="en-US" dirty="0"/>
          </a:p>
          <a:p>
            <a:endParaRPr lang="en-US" dirty="0"/>
          </a:p>
        </p:txBody>
      </p:sp>
      <p:pic>
        <p:nvPicPr>
          <p:cNvPr id="4" name="Picture 3">
            <a:extLst>
              <a:ext uri="{FF2B5EF4-FFF2-40B4-BE49-F238E27FC236}">
                <a16:creationId xmlns:a16="http://schemas.microsoft.com/office/drawing/2014/main" id="{8DB61758-3592-09B2-6232-CD54A49A0E74}"/>
              </a:ext>
            </a:extLst>
          </p:cNvPr>
          <p:cNvPicPr>
            <a:picLocks noChangeAspect="1"/>
          </p:cNvPicPr>
          <p:nvPr/>
        </p:nvPicPr>
        <p:blipFill>
          <a:blip r:embed="rId2"/>
          <a:stretch>
            <a:fillRect/>
          </a:stretch>
        </p:blipFill>
        <p:spPr>
          <a:xfrm>
            <a:off x="6201265" y="1236789"/>
            <a:ext cx="5167257" cy="42181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14360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9E72ED-CDDF-6061-6A22-FB6F13DD4BF2}"/>
              </a:ext>
            </a:extLst>
          </p:cNvPr>
          <p:cNvSpPr txBox="1"/>
          <p:nvPr/>
        </p:nvSpPr>
        <p:spPr>
          <a:xfrm>
            <a:off x="450472" y="558139"/>
            <a:ext cx="9513454" cy="5321457"/>
          </a:xfrm>
          <a:prstGeom prst="rect">
            <a:avLst/>
          </a:prstGeom>
          <a:noFill/>
        </p:spPr>
        <p:txBody>
          <a:bodyPr wrap="square">
            <a:spAutoFit/>
          </a:bodyPr>
          <a:lstStyle/>
          <a:p>
            <a:pPr defTabSz="896112">
              <a:spcBef>
                <a:spcPct val="20000"/>
              </a:spcBef>
              <a:spcAft>
                <a:spcPts val="588"/>
              </a:spcAft>
              <a:buClr>
                <a:schemeClr val="tx1"/>
              </a:buClr>
              <a:buSzPct val="80000"/>
            </a:pPr>
            <a:r>
              <a:rPr lang="en-US" sz="2400" b="1" kern="1200" dirty="0">
                <a:solidFill>
                  <a:srgbClr val="002060"/>
                </a:solidFill>
                <a:latin typeface="Times New Roman" panose="02020603050405020304" pitchFamily="18" charset="0"/>
                <a:cs typeface="Times New Roman" panose="02020603050405020304" pitchFamily="18" charset="0"/>
              </a:rPr>
              <a:t>HOW TO USE PROMPT ENGINNERING</a:t>
            </a:r>
          </a:p>
          <a:p>
            <a:pPr defTabSz="896112">
              <a:spcBef>
                <a:spcPct val="20000"/>
              </a:spcBef>
              <a:spcAft>
                <a:spcPts val="588"/>
              </a:spcAft>
              <a:buClr>
                <a:schemeClr val="tx1"/>
              </a:buClr>
              <a:buSzPct val="80000"/>
            </a:pPr>
            <a:r>
              <a:rPr lang="en-US" sz="2400" dirty="0">
                <a:solidFill>
                  <a:srgbClr val="002060"/>
                </a:solidFill>
                <a:latin typeface="Times New Roman" panose="02020603050405020304" pitchFamily="18" charset="0"/>
                <a:cs typeface="Times New Roman" panose="02020603050405020304" pitchFamily="18" charset="0"/>
              </a:rPr>
              <a:t>S</a:t>
            </a:r>
            <a:r>
              <a:rPr lang="en-US" sz="2400" kern="1200" dirty="0">
                <a:solidFill>
                  <a:srgbClr val="002060"/>
                </a:solidFill>
                <a:latin typeface="Times New Roman" panose="02020603050405020304" pitchFamily="18" charset="0"/>
                <a:cs typeface="Times New Roman" panose="02020603050405020304" pitchFamily="18" charset="0"/>
              </a:rPr>
              <a:t>tructure our prompts with simple formula.</a:t>
            </a:r>
          </a:p>
          <a:p>
            <a:pPr defTabSz="896112">
              <a:spcBef>
                <a:spcPct val="20000"/>
              </a:spcBef>
              <a:spcAft>
                <a:spcPts val="588"/>
              </a:spcAft>
              <a:buClr>
                <a:schemeClr val="tx1"/>
              </a:buClr>
              <a:buSzPct val="80000"/>
            </a:pPr>
            <a:r>
              <a:rPr lang="en-US" sz="2400" kern="1200" dirty="0">
                <a:solidFill>
                  <a:srgbClr val="002060"/>
                </a:solidFill>
                <a:latin typeface="Times New Roman" panose="02020603050405020304" pitchFamily="18" charset="0"/>
                <a:cs typeface="Times New Roman" panose="02020603050405020304" pitchFamily="18" charset="0"/>
              </a:rPr>
              <a:t>The formula will be:</a:t>
            </a:r>
          </a:p>
          <a:p>
            <a:pPr defTabSz="896112">
              <a:spcBef>
                <a:spcPct val="20000"/>
              </a:spcBef>
              <a:spcAft>
                <a:spcPts val="588"/>
              </a:spcAft>
              <a:buClr>
                <a:schemeClr val="tx1"/>
              </a:buClr>
              <a:buSzPct val="80000"/>
            </a:pPr>
            <a:endParaRPr lang="en-US" sz="1800" b="1" kern="1200" dirty="0">
              <a:solidFill>
                <a:schemeClr val="tx2">
                  <a:lumMod val="75000"/>
                </a:schemeClr>
              </a:solidFill>
              <a:latin typeface="Times New Roman" panose="02020603050405020304" pitchFamily="18" charset="0"/>
              <a:ea typeface="+mn-ea"/>
              <a:cs typeface="Times New Roman" panose="02020603050405020304" pitchFamily="18" charset="0"/>
            </a:endParaRPr>
          </a:p>
          <a:p>
            <a:pPr defTabSz="896112">
              <a:spcBef>
                <a:spcPct val="20000"/>
              </a:spcBef>
              <a:spcAft>
                <a:spcPts val="588"/>
              </a:spcAft>
              <a:buClr>
                <a:schemeClr val="tx1"/>
              </a:buClr>
              <a:buSzPct val="80000"/>
            </a:pPr>
            <a:r>
              <a:rPr lang="en-US" sz="2800" b="1" kern="1200" dirty="0">
                <a:solidFill>
                  <a:srgbClr val="006500"/>
                </a:solidFill>
                <a:latin typeface="Times New Roman" panose="02020603050405020304" pitchFamily="18" charset="0"/>
                <a:cs typeface="Times New Roman" panose="02020603050405020304" pitchFamily="18" charset="0"/>
              </a:rPr>
              <a:t>   ROLE + </a:t>
            </a:r>
            <a:r>
              <a:rPr lang="en-US" sz="2800" b="1" dirty="0">
                <a:solidFill>
                  <a:srgbClr val="006500"/>
                </a:solidFill>
                <a:latin typeface="Times New Roman" panose="02020603050405020304" pitchFamily="18" charset="0"/>
                <a:cs typeface="Times New Roman" panose="02020603050405020304" pitchFamily="18" charset="0"/>
              </a:rPr>
              <a:t>DESCIPTION</a:t>
            </a:r>
            <a:r>
              <a:rPr lang="en-US" sz="2800" b="1" kern="1200" dirty="0">
                <a:solidFill>
                  <a:srgbClr val="006500"/>
                </a:solidFill>
                <a:latin typeface="Times New Roman" panose="02020603050405020304" pitchFamily="18" charset="0"/>
                <a:cs typeface="Times New Roman" panose="02020603050405020304" pitchFamily="18" charset="0"/>
              </a:rPr>
              <a:t> + </a:t>
            </a:r>
            <a:r>
              <a:rPr lang="en-US" sz="2800" b="1" dirty="0">
                <a:solidFill>
                  <a:srgbClr val="006500"/>
                </a:solidFill>
                <a:latin typeface="Times New Roman" panose="02020603050405020304" pitchFamily="18" charset="0"/>
                <a:cs typeface="Times New Roman" panose="02020603050405020304" pitchFamily="18" charset="0"/>
              </a:rPr>
              <a:t>GOAL</a:t>
            </a:r>
            <a:r>
              <a:rPr lang="en-US" sz="2800" b="1" kern="1200" dirty="0">
                <a:solidFill>
                  <a:srgbClr val="006500"/>
                </a:solidFill>
                <a:latin typeface="Times New Roman" panose="02020603050405020304" pitchFamily="18" charset="0"/>
                <a:cs typeface="Times New Roman" panose="02020603050405020304" pitchFamily="18" charset="0"/>
              </a:rPr>
              <a:t>+ QUESTIONS     </a:t>
            </a:r>
          </a:p>
          <a:p>
            <a:pPr defTabSz="896112">
              <a:spcBef>
                <a:spcPct val="20000"/>
              </a:spcBef>
              <a:spcAft>
                <a:spcPts val="588"/>
              </a:spcAft>
              <a:buClr>
                <a:schemeClr val="tx1"/>
              </a:buClr>
              <a:buSzPct val="80000"/>
            </a:pPr>
            <a:r>
              <a:rPr lang="en-US" sz="2800" b="1" dirty="0">
                <a:solidFill>
                  <a:srgbClr val="006500"/>
                </a:solidFill>
                <a:latin typeface="Times New Roman" panose="02020603050405020304" pitchFamily="18" charset="0"/>
                <a:cs typeface="Times New Roman" panose="02020603050405020304" pitchFamily="18" charset="0"/>
              </a:rPr>
              <a:t>  </a:t>
            </a:r>
          </a:p>
          <a:p>
            <a:pPr defTabSz="896112">
              <a:spcBef>
                <a:spcPct val="20000"/>
              </a:spcBef>
              <a:spcAft>
                <a:spcPts val="588"/>
              </a:spcAft>
              <a:buClr>
                <a:schemeClr val="tx1"/>
              </a:buClr>
              <a:buSzPct val="80000"/>
            </a:pPr>
            <a:r>
              <a:rPr lang="en-US" sz="2400" b="1" dirty="0">
                <a:solidFill>
                  <a:srgbClr val="002060"/>
                </a:solidFill>
                <a:latin typeface="Times New Roman" panose="02020603050405020304" pitchFamily="18" charset="0"/>
                <a:cs typeface="Times New Roman" panose="02020603050405020304" pitchFamily="18" charset="0"/>
              </a:rPr>
              <a:t>Role: </a:t>
            </a:r>
            <a:r>
              <a:rPr lang="en-US" sz="2400" dirty="0">
                <a:solidFill>
                  <a:srgbClr val="002060"/>
                </a:solidFill>
                <a:latin typeface="Times New Roman" panose="02020603050405020304" pitchFamily="18" charset="0"/>
                <a:cs typeface="Times New Roman" panose="02020603050405020304" pitchFamily="18" charset="0"/>
              </a:rPr>
              <a:t>Giving a role to the model to act.</a:t>
            </a:r>
            <a:br>
              <a:rPr lang="en-US" sz="2400" b="1" dirty="0">
                <a:solidFill>
                  <a:srgbClr val="002060"/>
                </a:solidFill>
                <a:latin typeface="Times New Roman" panose="02020603050405020304" pitchFamily="18" charset="0"/>
                <a:cs typeface="Times New Roman" panose="02020603050405020304" pitchFamily="18" charset="0"/>
              </a:rPr>
            </a:br>
            <a:r>
              <a:rPr lang="en-US" sz="2400" b="1" dirty="0">
                <a:solidFill>
                  <a:srgbClr val="002060"/>
                </a:solidFill>
                <a:latin typeface="Times New Roman" panose="02020603050405020304" pitchFamily="18" charset="0"/>
                <a:cs typeface="Times New Roman" panose="02020603050405020304" pitchFamily="18" charset="0"/>
              </a:rPr>
              <a:t>Description: </a:t>
            </a:r>
            <a:r>
              <a:rPr lang="en-US" sz="2400" dirty="0">
                <a:solidFill>
                  <a:srgbClr val="002060"/>
                </a:solidFill>
                <a:latin typeface="Times New Roman" panose="02020603050405020304" pitchFamily="18" charset="0"/>
                <a:cs typeface="Times New Roman" panose="02020603050405020304" pitchFamily="18" charset="0"/>
              </a:rPr>
              <a:t>Give details about your task.</a:t>
            </a:r>
            <a:br>
              <a:rPr lang="en-US" sz="2400" b="1" dirty="0">
                <a:solidFill>
                  <a:srgbClr val="002060"/>
                </a:solidFill>
                <a:latin typeface="Times New Roman" panose="02020603050405020304" pitchFamily="18" charset="0"/>
                <a:cs typeface="Times New Roman" panose="02020603050405020304" pitchFamily="18" charset="0"/>
              </a:rPr>
            </a:br>
            <a:r>
              <a:rPr lang="en-US" sz="2400" b="1" dirty="0">
                <a:solidFill>
                  <a:srgbClr val="002060"/>
                </a:solidFill>
                <a:latin typeface="Times New Roman" panose="02020603050405020304" pitchFamily="18" charset="0"/>
                <a:cs typeface="Times New Roman" panose="02020603050405020304" pitchFamily="18" charset="0"/>
              </a:rPr>
              <a:t>Goal: </a:t>
            </a:r>
            <a:r>
              <a:rPr lang="en-US" sz="2400" dirty="0">
                <a:solidFill>
                  <a:srgbClr val="002060"/>
                </a:solidFill>
                <a:latin typeface="Times New Roman" panose="02020603050405020304" pitchFamily="18" charset="0"/>
                <a:cs typeface="Times New Roman" panose="02020603050405020304" pitchFamily="18" charset="0"/>
              </a:rPr>
              <a:t>Tell the model what you want to achieve.</a:t>
            </a:r>
            <a:br>
              <a:rPr lang="en-US" sz="2400" b="1" dirty="0">
                <a:solidFill>
                  <a:srgbClr val="002060"/>
                </a:solidFill>
                <a:latin typeface="Times New Roman" panose="02020603050405020304" pitchFamily="18" charset="0"/>
                <a:cs typeface="Times New Roman" panose="02020603050405020304" pitchFamily="18" charset="0"/>
              </a:rPr>
            </a:br>
            <a:r>
              <a:rPr lang="en-US" sz="2400" b="1" dirty="0">
                <a:solidFill>
                  <a:srgbClr val="002060"/>
                </a:solidFill>
                <a:latin typeface="Times New Roman" panose="02020603050405020304" pitchFamily="18" charset="0"/>
                <a:cs typeface="Times New Roman" panose="02020603050405020304" pitchFamily="18" charset="0"/>
              </a:rPr>
              <a:t>Questions: </a:t>
            </a:r>
            <a:r>
              <a:rPr lang="en-US" sz="2400" dirty="0">
                <a:solidFill>
                  <a:srgbClr val="002060"/>
                </a:solidFill>
                <a:latin typeface="Times New Roman" panose="02020603050405020304" pitchFamily="18" charset="0"/>
                <a:cs typeface="Times New Roman" panose="02020603050405020304" pitchFamily="18" charset="0"/>
              </a:rPr>
              <a:t>Let the model ask you questions.</a:t>
            </a:r>
          </a:p>
          <a:p>
            <a:pPr defTabSz="896112">
              <a:spcBef>
                <a:spcPct val="20000"/>
              </a:spcBef>
              <a:spcAft>
                <a:spcPts val="588"/>
              </a:spcAft>
              <a:buClr>
                <a:schemeClr val="tx1"/>
              </a:buClr>
              <a:buSzPct val="80000"/>
            </a:pPr>
            <a:endParaRPr lang="en-US" sz="2800" b="1" dirty="0">
              <a:solidFill>
                <a:srgbClr val="006500"/>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E66D97F8-64BB-3639-F93D-72B8C371690C}"/>
              </a:ext>
            </a:extLst>
          </p:cNvPr>
          <p:cNvSpPr/>
          <p:nvPr/>
        </p:nvSpPr>
        <p:spPr>
          <a:xfrm>
            <a:off x="591655" y="2412599"/>
            <a:ext cx="8072581" cy="7112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1652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CBD5CA-94EF-E645-BEFB-9645D52C06B6}"/>
              </a:ext>
            </a:extLst>
          </p:cNvPr>
          <p:cNvSpPr txBox="1"/>
          <p:nvPr/>
        </p:nvSpPr>
        <p:spPr>
          <a:xfrm>
            <a:off x="629920" y="599440"/>
            <a:ext cx="10718800" cy="2062103"/>
          </a:xfrm>
          <a:prstGeom prst="rect">
            <a:avLst/>
          </a:prstGeom>
          <a:noFill/>
        </p:spPr>
        <p:txBody>
          <a:bodyPr wrap="square" rtlCol="0">
            <a:spAutoFit/>
          </a:bodyPr>
          <a:lstStyle/>
          <a:p>
            <a:r>
              <a:rPr lang="en-US" sz="3200" dirty="0">
                <a:solidFill>
                  <a:srgbClr val="002060"/>
                </a:solidFill>
                <a:latin typeface="Times New Roman" panose="02020603050405020304" pitchFamily="18" charset="0"/>
                <a:cs typeface="Times New Roman" panose="02020603050405020304" pitchFamily="18" charset="0"/>
              </a:rPr>
              <a:t>Different Types of Roles</a:t>
            </a:r>
          </a:p>
          <a:p>
            <a:endParaRPr lang="en-US" sz="3200" dirty="0">
              <a:solidFill>
                <a:srgbClr val="00206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3200" dirty="0">
                <a:solidFill>
                  <a:srgbClr val="002060"/>
                </a:solidFill>
                <a:latin typeface="Times New Roman" panose="02020603050405020304" pitchFamily="18" charset="0"/>
                <a:cs typeface="Times New Roman" panose="02020603050405020304" pitchFamily="18" charset="0"/>
              </a:rPr>
              <a:t>Persona </a:t>
            </a:r>
          </a:p>
          <a:p>
            <a:pPr marL="457200" indent="-457200">
              <a:buFont typeface="Wingdings" panose="05000000000000000000" pitchFamily="2" charset="2"/>
              <a:buChar char="Ø"/>
            </a:pPr>
            <a:r>
              <a:rPr lang="en-US" sz="3200" dirty="0">
                <a:solidFill>
                  <a:srgbClr val="002060"/>
                </a:solidFill>
                <a:latin typeface="Times New Roman" panose="02020603050405020304" pitchFamily="18" charset="0"/>
                <a:cs typeface="Times New Roman" panose="02020603050405020304" pitchFamily="18" charset="0"/>
              </a:rPr>
              <a:t>Audience</a:t>
            </a:r>
          </a:p>
        </p:txBody>
      </p:sp>
      <p:pic>
        <p:nvPicPr>
          <p:cNvPr id="1026" name="Picture 2" descr="ChatGPT Masterclass: The Guide to AI &amp; Prompt Engineering | Robin &amp; Jesper  ✓ | Skillshare">
            <a:extLst>
              <a:ext uri="{FF2B5EF4-FFF2-40B4-BE49-F238E27FC236}">
                <a16:creationId xmlns:a16="http://schemas.microsoft.com/office/drawing/2014/main" id="{A9E80412-F8F0-0C2A-4814-81EFA8C50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474" y="1785672"/>
            <a:ext cx="6766560" cy="421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054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6B34DB-7DFA-602E-D2FF-5F9A68807768}"/>
              </a:ext>
            </a:extLst>
          </p:cNvPr>
          <p:cNvSpPr txBox="1"/>
          <p:nvPr/>
        </p:nvSpPr>
        <p:spPr>
          <a:xfrm>
            <a:off x="264160" y="274320"/>
            <a:ext cx="11714480" cy="4801314"/>
          </a:xfrm>
          <a:prstGeom prst="rect">
            <a:avLst/>
          </a:prstGeom>
          <a:noFill/>
        </p:spPr>
        <p:txBody>
          <a:bodyPr wrap="square" rtlCol="0">
            <a:spAutoFit/>
          </a:bodyPr>
          <a:lstStyle/>
          <a:p>
            <a:r>
              <a:rPr lang="en-US" sz="2800" b="1" dirty="0">
                <a:solidFill>
                  <a:schemeClr val="accent1">
                    <a:lumMod val="50000"/>
                  </a:schemeClr>
                </a:solidFill>
                <a:latin typeface="Times New Roman" panose="02020603050405020304" pitchFamily="18" charset="0"/>
                <a:cs typeface="Times New Roman" panose="02020603050405020304" pitchFamily="18" charset="0"/>
              </a:rPr>
              <a:t>Persona Role:</a:t>
            </a:r>
          </a:p>
          <a:p>
            <a:endParaRPr lang="en-US" dirty="0">
              <a:solidFill>
                <a:schemeClr val="accent1">
                  <a:lumMod val="50000"/>
                </a:schemeClr>
              </a:solidFill>
              <a:latin typeface="Times New Roman" panose="02020603050405020304" pitchFamily="18" charset="0"/>
              <a:cs typeface="Times New Roman" panose="02020603050405020304" pitchFamily="18" charset="0"/>
            </a:endParaRPr>
          </a:p>
          <a:p>
            <a:r>
              <a:rPr lang="en-US" sz="2800" dirty="0">
                <a:solidFill>
                  <a:schemeClr val="accent1">
                    <a:lumMod val="50000"/>
                  </a:schemeClr>
                </a:solidFill>
                <a:latin typeface="Times New Roman" panose="02020603050405020304" pitchFamily="18" charset="0"/>
                <a:cs typeface="Times New Roman" panose="02020603050405020304" pitchFamily="18" charset="0"/>
              </a:rPr>
              <a:t>Persona pattern refers to a specific style or personality that you adopt when crafting prompts to interact with AI models like ChatGPT. </a:t>
            </a:r>
          </a:p>
          <a:p>
            <a:r>
              <a:rPr lang="en-US" sz="2800" dirty="0">
                <a:solidFill>
                  <a:schemeClr val="accent1">
                    <a:lumMod val="50000"/>
                  </a:schemeClr>
                </a:solidFill>
                <a:latin typeface="Times New Roman" panose="02020603050405020304" pitchFamily="18" charset="0"/>
                <a:cs typeface="Times New Roman" panose="02020603050405020304" pitchFamily="18" charset="0"/>
              </a:rPr>
              <a:t>It's like taking on the role of a character to get the desired response.</a:t>
            </a:r>
          </a:p>
          <a:p>
            <a:pPr algn="l"/>
            <a:endParaRPr lang="en-US" sz="2800" dirty="0">
              <a:solidFill>
                <a:schemeClr val="accent1">
                  <a:lumMod val="50000"/>
                </a:schemeClr>
              </a:solidFill>
              <a:latin typeface="Times New Roman" panose="02020603050405020304" pitchFamily="18" charset="0"/>
              <a:cs typeface="Times New Roman" panose="02020603050405020304" pitchFamily="18" charset="0"/>
            </a:endParaRPr>
          </a:p>
          <a:p>
            <a:pPr algn="l"/>
            <a:endParaRPr lang="en-US" sz="2800" dirty="0">
              <a:solidFill>
                <a:schemeClr val="accent1">
                  <a:lumMod val="50000"/>
                </a:schemeClr>
              </a:solidFill>
              <a:latin typeface="Times New Roman" panose="02020603050405020304" pitchFamily="18" charset="0"/>
              <a:cs typeface="Times New Roman" panose="02020603050405020304" pitchFamily="18" charset="0"/>
            </a:endParaRPr>
          </a:p>
          <a:p>
            <a:r>
              <a:rPr lang="en-US" sz="2800" b="1" dirty="0">
                <a:solidFill>
                  <a:schemeClr val="accent1">
                    <a:lumMod val="50000"/>
                  </a:schemeClr>
                </a:solidFill>
                <a:latin typeface="Times New Roman" panose="02020603050405020304" pitchFamily="18" charset="0"/>
                <a:cs typeface="Times New Roman" panose="02020603050405020304" pitchFamily="18" charset="0"/>
              </a:rPr>
              <a:t>                                       </a:t>
            </a:r>
            <a:r>
              <a:rPr lang="en-US" sz="2800" b="1" dirty="0">
                <a:solidFill>
                  <a:srgbClr val="0070C0"/>
                </a:solidFill>
                <a:latin typeface="Times New Roman" panose="02020603050405020304" pitchFamily="18" charset="0"/>
                <a:cs typeface="Times New Roman" panose="02020603050405020304" pitchFamily="18" charset="0"/>
              </a:rPr>
              <a:t>Act as Persona X</a:t>
            </a:r>
          </a:p>
          <a:p>
            <a:r>
              <a:rPr lang="en-US" sz="2800" b="1" dirty="0">
                <a:solidFill>
                  <a:srgbClr val="0070C0"/>
                </a:solidFill>
                <a:latin typeface="Times New Roman" panose="02020603050405020304" pitchFamily="18" charset="0"/>
                <a:cs typeface="Times New Roman" panose="02020603050405020304" pitchFamily="18" charset="0"/>
              </a:rPr>
              <a:t>                                         Perform task Y</a:t>
            </a:r>
          </a:p>
          <a:p>
            <a:pPr algn="l"/>
            <a:endParaRPr lang="en-US" sz="2800" dirty="0">
              <a:solidFill>
                <a:srgbClr val="1F1F1F"/>
              </a:solidFill>
              <a:latin typeface="Times New Roman" panose="02020603050405020304" pitchFamily="18" charset="0"/>
              <a:cs typeface="Times New Roman" panose="02020603050405020304" pitchFamily="18" charset="0"/>
            </a:endParaRPr>
          </a:p>
          <a:p>
            <a:pPr algn="l"/>
            <a:endParaRPr lang="en-US" dirty="0">
              <a:solidFill>
                <a:srgbClr val="1F1F1F"/>
              </a:solidFill>
              <a:latin typeface="Times New Roman" panose="02020603050405020304" pitchFamily="18" charset="0"/>
              <a:cs typeface="Times New Roman" panose="02020603050405020304" pitchFamily="18" charset="0"/>
            </a:endParaRPr>
          </a:p>
          <a:p>
            <a:endParaRPr lang="en-US" dirty="0"/>
          </a:p>
        </p:txBody>
      </p:sp>
      <p:sp>
        <p:nvSpPr>
          <p:cNvPr id="3" name="Rectangle 2">
            <a:extLst>
              <a:ext uri="{FF2B5EF4-FFF2-40B4-BE49-F238E27FC236}">
                <a16:creationId xmlns:a16="http://schemas.microsoft.com/office/drawing/2014/main" id="{D3AB95DD-9204-C3DB-0461-B4A352702913}"/>
              </a:ext>
            </a:extLst>
          </p:cNvPr>
          <p:cNvSpPr/>
          <p:nvPr/>
        </p:nvSpPr>
        <p:spPr>
          <a:xfrm>
            <a:off x="3587262" y="2954216"/>
            <a:ext cx="3094892" cy="14380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6610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136686-1445-54B8-D231-CE2ACA69038C}"/>
              </a:ext>
            </a:extLst>
          </p:cNvPr>
          <p:cNvSpPr txBox="1"/>
          <p:nvPr/>
        </p:nvSpPr>
        <p:spPr>
          <a:xfrm>
            <a:off x="292295" y="-64868"/>
            <a:ext cx="10901680" cy="1661993"/>
          </a:xfrm>
          <a:prstGeom prst="rect">
            <a:avLst/>
          </a:prstGeom>
          <a:noFill/>
        </p:spPr>
        <p:txBody>
          <a:bodyPr wrap="square" rtlCol="0">
            <a:spAutoFit/>
          </a:bodyPr>
          <a:lstStyle/>
          <a:p>
            <a:endParaRPr lang="en-US" dirty="0"/>
          </a:p>
          <a:p>
            <a:r>
              <a:rPr lang="en-US" sz="2800" b="1" dirty="0">
                <a:solidFill>
                  <a:srgbClr val="002060"/>
                </a:solidFill>
                <a:latin typeface="Times New Roman" panose="02020603050405020304" pitchFamily="18" charset="0"/>
                <a:cs typeface="Times New Roman" panose="02020603050405020304" pitchFamily="18" charset="0"/>
              </a:rPr>
              <a:t>Example:</a:t>
            </a:r>
          </a:p>
          <a:p>
            <a:endParaRPr lang="en-US" sz="2800" b="1" dirty="0"/>
          </a:p>
          <a:p>
            <a:endParaRPr lang="en-US" sz="2800" b="1" dirty="0"/>
          </a:p>
        </p:txBody>
      </p:sp>
      <p:pic>
        <p:nvPicPr>
          <p:cNvPr id="4" name="Picture 3">
            <a:extLst>
              <a:ext uri="{FF2B5EF4-FFF2-40B4-BE49-F238E27FC236}">
                <a16:creationId xmlns:a16="http://schemas.microsoft.com/office/drawing/2014/main" id="{E9243463-6F24-B54B-AE08-AB47CC126C74}"/>
              </a:ext>
            </a:extLst>
          </p:cNvPr>
          <p:cNvPicPr>
            <a:picLocks noChangeAspect="1"/>
          </p:cNvPicPr>
          <p:nvPr/>
        </p:nvPicPr>
        <p:blipFill>
          <a:blip r:embed="rId2"/>
          <a:stretch>
            <a:fillRect/>
          </a:stretch>
        </p:blipFill>
        <p:spPr>
          <a:xfrm>
            <a:off x="2463576" y="933061"/>
            <a:ext cx="11221027" cy="5187821"/>
          </a:xfrm>
          <a:prstGeom prst="rect">
            <a:avLst/>
          </a:prstGeom>
        </p:spPr>
      </p:pic>
    </p:spTree>
    <p:extLst>
      <p:ext uri="{BB962C8B-B14F-4D97-AF65-F5344CB8AC3E}">
        <p14:creationId xmlns:p14="http://schemas.microsoft.com/office/powerpoint/2010/main" val="1272333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BFAEC1-9547-CDCA-BC8C-57C3DF2F3973}"/>
              </a:ext>
            </a:extLst>
          </p:cNvPr>
          <p:cNvSpPr txBox="1"/>
          <p:nvPr/>
        </p:nvSpPr>
        <p:spPr>
          <a:xfrm>
            <a:off x="436880" y="426721"/>
            <a:ext cx="6736080" cy="523220"/>
          </a:xfrm>
          <a:prstGeom prst="rect">
            <a:avLst/>
          </a:prstGeom>
          <a:noFill/>
        </p:spPr>
        <p:txBody>
          <a:bodyPr wrap="square" rtlCol="0">
            <a:spAutoFit/>
          </a:bodyPr>
          <a:lstStyle/>
          <a:p>
            <a:r>
              <a:rPr lang="en-US" sz="2800" b="1">
                <a:solidFill>
                  <a:schemeClr val="accent1">
                    <a:lumMod val="50000"/>
                  </a:schemeClr>
                </a:solidFill>
                <a:latin typeface="Times New Roman" panose="02020603050405020304" pitchFamily="18" charset="0"/>
                <a:cs typeface="Times New Roman" panose="02020603050405020304" pitchFamily="18" charset="0"/>
              </a:rPr>
              <a:t>Google Trends for Prompt Engineering</a:t>
            </a:r>
            <a:endParaRPr lang="en-US" sz="28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9AFABF0-95BA-F6DB-F802-D7BB0B0A3057}"/>
              </a:ext>
            </a:extLst>
          </p:cNvPr>
          <p:cNvPicPr>
            <a:picLocks noChangeAspect="1"/>
          </p:cNvPicPr>
          <p:nvPr/>
        </p:nvPicPr>
        <p:blipFill>
          <a:blip r:embed="rId2"/>
          <a:stretch>
            <a:fillRect/>
          </a:stretch>
        </p:blipFill>
        <p:spPr>
          <a:xfrm>
            <a:off x="805544" y="1426029"/>
            <a:ext cx="10178142" cy="4256314"/>
          </a:xfrm>
          <a:prstGeom prst="rect">
            <a:avLst/>
          </a:prstGeom>
        </p:spPr>
      </p:pic>
    </p:spTree>
    <p:extLst>
      <p:ext uri="{BB962C8B-B14F-4D97-AF65-F5344CB8AC3E}">
        <p14:creationId xmlns:p14="http://schemas.microsoft.com/office/powerpoint/2010/main" val="2629830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498E98-AA2F-AD9F-58EE-F77797E47C7A}"/>
              </a:ext>
            </a:extLst>
          </p:cNvPr>
          <p:cNvSpPr txBox="1"/>
          <p:nvPr/>
        </p:nvSpPr>
        <p:spPr>
          <a:xfrm>
            <a:off x="284480" y="477896"/>
            <a:ext cx="11694160" cy="4124206"/>
          </a:xfrm>
          <a:prstGeom prst="rect">
            <a:avLst/>
          </a:prstGeom>
          <a:noFill/>
        </p:spPr>
        <p:txBody>
          <a:bodyPr wrap="square" rtlCol="0">
            <a:spAutoFit/>
          </a:bodyPr>
          <a:lstStyle/>
          <a:p>
            <a:r>
              <a:rPr lang="en-US" sz="2800" b="1" dirty="0">
                <a:solidFill>
                  <a:schemeClr val="accent1">
                    <a:lumMod val="50000"/>
                  </a:schemeClr>
                </a:solidFill>
                <a:latin typeface="Times New Roman" panose="02020603050405020304" pitchFamily="18" charset="0"/>
                <a:cs typeface="Times New Roman" panose="02020603050405020304" pitchFamily="18" charset="0"/>
              </a:rPr>
              <a:t>Audience persona</a:t>
            </a:r>
          </a:p>
          <a:p>
            <a:endParaRPr lang="en-US" sz="2400" b="1" dirty="0">
              <a:solidFill>
                <a:schemeClr val="accent1">
                  <a:lumMod val="50000"/>
                </a:schemeClr>
              </a:solidFill>
              <a:latin typeface="Times New Roman" panose="02020603050405020304" pitchFamily="18" charset="0"/>
              <a:cs typeface="Times New Roman" panose="02020603050405020304" pitchFamily="18" charset="0"/>
            </a:endParaRPr>
          </a:p>
          <a:p>
            <a:r>
              <a:rPr lang="en-US" sz="2400" dirty="0">
                <a:solidFill>
                  <a:schemeClr val="accent1">
                    <a:lumMod val="50000"/>
                  </a:schemeClr>
                </a:solidFill>
                <a:latin typeface="Times New Roman" panose="02020603050405020304" pitchFamily="18" charset="0"/>
                <a:cs typeface="Times New Roman" panose="02020603050405020304" pitchFamily="18" charset="0"/>
              </a:rPr>
              <a:t>Prompt engineering involves crafting queries or instructions for AI models to generate specific responses.</a:t>
            </a:r>
          </a:p>
          <a:p>
            <a:r>
              <a:rPr lang="en-US" sz="2400" dirty="0">
                <a:solidFill>
                  <a:schemeClr val="accent1">
                    <a:lumMod val="50000"/>
                  </a:schemeClr>
                </a:solidFill>
                <a:latin typeface="Times New Roman" panose="02020603050405020304" pitchFamily="18" charset="0"/>
                <a:cs typeface="Times New Roman" panose="02020603050405020304" pitchFamily="18" charset="0"/>
              </a:rPr>
              <a:t> An "audience persona pattern" typically refers to tailoring prompts to a specific audience.</a:t>
            </a:r>
          </a:p>
          <a:p>
            <a:endParaRPr lang="en-US" sz="2400" b="1" dirty="0">
              <a:solidFill>
                <a:schemeClr val="accent1">
                  <a:lumMod val="50000"/>
                </a:schemeClr>
              </a:solidFill>
              <a:latin typeface="Times New Roman" panose="02020603050405020304" pitchFamily="18" charset="0"/>
              <a:cs typeface="Times New Roman" panose="02020603050405020304" pitchFamily="18" charset="0"/>
            </a:endParaRPr>
          </a:p>
          <a:p>
            <a:r>
              <a:rPr lang="en-US" sz="2400" b="1" dirty="0">
                <a:solidFill>
                  <a:srgbClr val="0070C0"/>
                </a:solidFill>
                <a:latin typeface="Times New Roman" panose="02020603050405020304" pitchFamily="18" charset="0"/>
                <a:cs typeface="Times New Roman" panose="02020603050405020304" pitchFamily="18" charset="0"/>
              </a:rPr>
              <a:t>                                                   Explain X to me.</a:t>
            </a:r>
            <a:br>
              <a:rPr lang="en-US" sz="2400" b="1" dirty="0">
                <a:solidFill>
                  <a:srgbClr val="0070C0"/>
                </a:solidFill>
                <a:latin typeface="Times New Roman" panose="02020603050405020304" pitchFamily="18" charset="0"/>
                <a:cs typeface="Times New Roman" panose="02020603050405020304" pitchFamily="18" charset="0"/>
              </a:rPr>
            </a:br>
            <a:r>
              <a:rPr lang="en-US" sz="2400" b="1" dirty="0">
                <a:solidFill>
                  <a:srgbClr val="0070C0"/>
                </a:solidFill>
                <a:latin typeface="Times New Roman" panose="02020603050405020304" pitchFamily="18" charset="0"/>
                <a:cs typeface="Times New Roman" panose="02020603050405020304" pitchFamily="18" charset="0"/>
              </a:rPr>
              <a:t>                                         Assume that I am Persona Y.</a:t>
            </a:r>
          </a:p>
          <a:p>
            <a:pPr algn="l"/>
            <a:endParaRPr lang="en-US" sz="2400" dirty="0">
              <a:solidFill>
                <a:srgbClr val="1F1F1F"/>
              </a:solidFill>
              <a:latin typeface="Times New Roman" panose="02020603050405020304" pitchFamily="18" charset="0"/>
              <a:cs typeface="Times New Roman" panose="02020603050405020304" pitchFamily="18" charset="0"/>
            </a:endParaRPr>
          </a:p>
          <a:p>
            <a:pPr algn="l"/>
            <a:endParaRPr lang="en-US" sz="2400" dirty="0">
              <a:solidFill>
                <a:srgbClr val="1F1F1F"/>
              </a:solidFill>
              <a:latin typeface="Times New Roman" panose="02020603050405020304" pitchFamily="18" charset="0"/>
              <a:cs typeface="Times New Roman" panose="02020603050405020304" pitchFamily="18" charset="0"/>
            </a:endParaRPr>
          </a:p>
          <a:p>
            <a:endParaRPr lang="en-US" dirty="0"/>
          </a:p>
        </p:txBody>
      </p:sp>
      <p:sp>
        <p:nvSpPr>
          <p:cNvPr id="3" name="Rectangle 2">
            <a:extLst>
              <a:ext uri="{FF2B5EF4-FFF2-40B4-BE49-F238E27FC236}">
                <a16:creationId xmlns:a16="http://schemas.microsoft.com/office/drawing/2014/main" id="{187F4E39-BFF5-23D1-4317-98AB39ECCD4F}"/>
              </a:ext>
            </a:extLst>
          </p:cNvPr>
          <p:cNvSpPr/>
          <p:nvPr/>
        </p:nvSpPr>
        <p:spPr>
          <a:xfrm>
            <a:off x="2565790" y="2672862"/>
            <a:ext cx="6128043" cy="11019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092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D56CE1-6F77-3AFC-5BF9-F286214CEB5D}"/>
              </a:ext>
            </a:extLst>
          </p:cNvPr>
          <p:cNvSpPr txBox="1"/>
          <p:nvPr/>
        </p:nvSpPr>
        <p:spPr>
          <a:xfrm>
            <a:off x="193037" y="213360"/>
            <a:ext cx="11653520" cy="2893100"/>
          </a:xfrm>
          <a:prstGeom prst="rect">
            <a:avLst/>
          </a:prstGeom>
          <a:noFill/>
        </p:spPr>
        <p:txBody>
          <a:bodyPr wrap="square" rtlCol="0">
            <a:spAutoFit/>
          </a:bodyPr>
          <a:lstStyle/>
          <a:p>
            <a:r>
              <a:rPr lang="en-US" sz="2800" b="1">
                <a:solidFill>
                  <a:schemeClr val="accent1">
                    <a:lumMod val="50000"/>
                  </a:schemeClr>
                </a:solidFill>
                <a:latin typeface="Times New Roman" panose="02020603050405020304" pitchFamily="18" charset="0"/>
                <a:cs typeface="Times New Roman" panose="02020603050405020304" pitchFamily="18" charset="0"/>
              </a:rPr>
              <a:t>Example</a:t>
            </a:r>
            <a:r>
              <a:rPr lang="en-US" sz="2800">
                <a:solidFill>
                  <a:schemeClr val="accent1">
                    <a:lumMod val="50000"/>
                  </a:schemeClr>
                </a:solidFill>
                <a:latin typeface="Times New Roman" panose="02020603050405020304" pitchFamily="18" charset="0"/>
                <a:cs typeface="Times New Roman" panose="02020603050405020304" pitchFamily="18" charset="0"/>
              </a:rPr>
              <a:t>:</a:t>
            </a:r>
          </a:p>
          <a:p>
            <a:endParaRPr lang="en-US" sz="280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endParaRPr lang="en-US" sz="2000">
              <a:solidFill>
                <a:srgbClr val="1F1F1F"/>
              </a:solidFill>
              <a:latin typeface="Times New Roman" panose="02020603050405020304" pitchFamily="18" charset="0"/>
              <a:cs typeface="Times New Roman" panose="02020603050405020304" pitchFamily="18" charset="0"/>
            </a:endParaRPr>
          </a:p>
          <a:p>
            <a:pPr algn="l"/>
            <a:endParaRPr lang="en-US" sz="2000">
              <a:solidFill>
                <a:srgbClr val="1F1F1F"/>
              </a:solidFill>
              <a:latin typeface="Times New Roman" panose="02020603050405020304" pitchFamily="18" charset="0"/>
              <a:cs typeface="Times New Roman" panose="02020603050405020304" pitchFamily="18" charset="0"/>
            </a:endParaRPr>
          </a:p>
          <a:p>
            <a:pPr algn="l"/>
            <a:endParaRPr lang="en-US" sz="2000">
              <a:solidFill>
                <a:srgbClr val="1F1F1F"/>
              </a:solidFill>
              <a:latin typeface="Times New Roman" panose="02020603050405020304" pitchFamily="18" charset="0"/>
              <a:cs typeface="Times New Roman" panose="02020603050405020304" pitchFamily="18" charset="0"/>
            </a:endParaRPr>
          </a:p>
          <a:p>
            <a:pPr algn="l"/>
            <a:endParaRPr lang="en-US" sz="2000">
              <a:solidFill>
                <a:srgbClr val="1F1F1F"/>
              </a:solidFill>
              <a:latin typeface="Times New Roman" panose="02020603050405020304" pitchFamily="18" charset="0"/>
              <a:cs typeface="Times New Roman" panose="02020603050405020304" pitchFamily="18" charset="0"/>
            </a:endParaRPr>
          </a:p>
          <a:p>
            <a:endParaRPr lang="en-US" dirty="0"/>
          </a:p>
        </p:txBody>
      </p:sp>
      <p:pic>
        <p:nvPicPr>
          <p:cNvPr id="8" name="Picture 7">
            <a:extLst>
              <a:ext uri="{FF2B5EF4-FFF2-40B4-BE49-F238E27FC236}">
                <a16:creationId xmlns:a16="http://schemas.microsoft.com/office/drawing/2014/main" id="{5BBDCC66-5DF4-017C-75D7-5BB867AC20C7}"/>
              </a:ext>
            </a:extLst>
          </p:cNvPr>
          <p:cNvPicPr>
            <a:picLocks noChangeAspect="1"/>
          </p:cNvPicPr>
          <p:nvPr/>
        </p:nvPicPr>
        <p:blipFill>
          <a:blip r:embed="rId2"/>
          <a:stretch>
            <a:fillRect/>
          </a:stretch>
        </p:blipFill>
        <p:spPr>
          <a:xfrm>
            <a:off x="5892800" y="1387932"/>
            <a:ext cx="6106163" cy="4605701"/>
          </a:xfrm>
          <a:prstGeom prst="rect">
            <a:avLst/>
          </a:prstGeom>
        </p:spPr>
      </p:pic>
      <p:pic>
        <p:nvPicPr>
          <p:cNvPr id="10" name="Picture 9">
            <a:extLst>
              <a:ext uri="{FF2B5EF4-FFF2-40B4-BE49-F238E27FC236}">
                <a16:creationId xmlns:a16="http://schemas.microsoft.com/office/drawing/2014/main" id="{FEE302E2-5168-503C-B411-169AD5EF49F2}"/>
              </a:ext>
            </a:extLst>
          </p:cNvPr>
          <p:cNvPicPr>
            <a:picLocks noChangeAspect="1"/>
          </p:cNvPicPr>
          <p:nvPr/>
        </p:nvPicPr>
        <p:blipFill>
          <a:blip r:embed="rId3"/>
          <a:stretch>
            <a:fillRect/>
          </a:stretch>
        </p:blipFill>
        <p:spPr>
          <a:xfrm>
            <a:off x="134416" y="1387933"/>
            <a:ext cx="5371517" cy="4605701"/>
          </a:xfrm>
          <a:prstGeom prst="rect">
            <a:avLst/>
          </a:prstGeom>
        </p:spPr>
      </p:pic>
    </p:spTree>
    <p:extLst>
      <p:ext uri="{BB962C8B-B14F-4D97-AF65-F5344CB8AC3E}">
        <p14:creationId xmlns:p14="http://schemas.microsoft.com/office/powerpoint/2010/main" val="2354429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standing next to a red question mark&#10;&#10;Description automatically generated">
            <a:extLst>
              <a:ext uri="{FF2B5EF4-FFF2-40B4-BE49-F238E27FC236}">
                <a16:creationId xmlns:a16="http://schemas.microsoft.com/office/drawing/2014/main" id="{CA363F36-BED2-5C85-1B78-CA23B54A20AC}"/>
              </a:ext>
            </a:extLst>
          </p:cNvPr>
          <p:cNvPicPr>
            <a:picLocks noChangeAspect="1"/>
          </p:cNvPicPr>
          <p:nvPr/>
        </p:nvPicPr>
        <p:blipFill rotWithShape="1">
          <a:blip r:embed="rId2">
            <a:extLst>
              <a:ext uri="{28A0092B-C50C-407E-A947-70E740481C1C}">
                <a14:useLocalDpi xmlns:a14="http://schemas.microsoft.com/office/drawing/2010/main" val="0"/>
              </a:ext>
            </a:extLst>
          </a:blip>
          <a:srcRect r="-3" b="-3"/>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5"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7"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2" name="TextBox 1">
            <a:extLst>
              <a:ext uri="{FF2B5EF4-FFF2-40B4-BE49-F238E27FC236}">
                <a16:creationId xmlns:a16="http://schemas.microsoft.com/office/drawing/2014/main" id="{98357F47-1D4B-7A01-E1AE-916136FDF305}"/>
              </a:ext>
            </a:extLst>
          </p:cNvPr>
          <p:cNvSpPr txBox="1"/>
          <p:nvPr/>
        </p:nvSpPr>
        <p:spPr>
          <a:xfrm>
            <a:off x="5454149" y="1641468"/>
            <a:ext cx="6544145" cy="2913872"/>
          </a:xfrm>
          <a:prstGeom prst="rect">
            <a:avLst/>
          </a:prstGeom>
        </p:spPr>
        <p:txBody>
          <a:bodyPr vert="horz" lIns="91440" tIns="45720" rIns="91440" bIns="45720" rtlCol="0" anchor="t">
            <a:normAutofit/>
          </a:bodyPr>
          <a:lstStyle/>
          <a:p>
            <a:pPr>
              <a:lnSpc>
                <a:spcPct val="90000"/>
              </a:lnSpc>
              <a:spcAft>
                <a:spcPts val="600"/>
              </a:spcAft>
            </a:pPr>
            <a:r>
              <a:rPr lang="en-US" sz="2800" b="1" dirty="0">
                <a:solidFill>
                  <a:srgbClr val="002060">
                    <a:alpha val="80000"/>
                  </a:srgbClr>
                </a:solidFill>
                <a:latin typeface="Times New Roman" panose="02020603050405020304" pitchFamily="18" charset="0"/>
                <a:cs typeface="Times New Roman" panose="02020603050405020304" pitchFamily="18" charset="0"/>
              </a:rPr>
              <a:t>Question Refinement pattern</a:t>
            </a:r>
          </a:p>
          <a:p>
            <a:pPr indent="-228600">
              <a:lnSpc>
                <a:spcPct val="90000"/>
              </a:lnSpc>
              <a:spcAft>
                <a:spcPts val="600"/>
              </a:spcAft>
              <a:buFont typeface="Arial" panose="020B0604020202020204" pitchFamily="34" charset="0"/>
              <a:buChar char="•"/>
            </a:pPr>
            <a:endParaRPr lang="en-US" sz="2000" dirty="0">
              <a:solidFill>
                <a:schemeClr val="tx1">
                  <a:alpha val="80000"/>
                </a:schemeClr>
              </a:solidFill>
              <a:latin typeface="Times New Roman" panose="02020603050405020304" pitchFamily="18" charset="0"/>
              <a:cs typeface="Times New Roman" panose="02020603050405020304" pitchFamily="18" charset="0"/>
            </a:endParaRPr>
          </a:p>
          <a:p>
            <a:pPr>
              <a:lnSpc>
                <a:spcPct val="90000"/>
              </a:lnSpc>
              <a:spcAft>
                <a:spcPts val="600"/>
              </a:spcAft>
            </a:pPr>
            <a:r>
              <a:rPr lang="en-US" sz="2400" dirty="0">
                <a:solidFill>
                  <a:srgbClr val="002060">
                    <a:alpha val="80000"/>
                  </a:srgbClr>
                </a:solidFill>
                <a:latin typeface="Times New Roman" panose="02020603050405020304" pitchFamily="18" charset="0"/>
                <a:cs typeface="Times New Roman" panose="02020603050405020304" pitchFamily="18" charset="0"/>
              </a:rPr>
              <a:t>This pattern ensures the conversational LLM always suggest potentially better or more refined questions that user could ask instead of their original question.</a:t>
            </a:r>
            <a:br>
              <a:rPr lang="en-US" sz="2000" dirty="0">
                <a:solidFill>
                  <a:schemeClr val="tx1">
                    <a:alpha val="80000"/>
                  </a:schemeClr>
                </a:solidFill>
                <a:latin typeface="Times New Roman" panose="02020603050405020304" pitchFamily="18" charset="0"/>
                <a:cs typeface="Times New Roman" panose="02020603050405020304" pitchFamily="18" charset="0"/>
              </a:rPr>
            </a:br>
            <a:endParaRPr lang="en-US" sz="2000" dirty="0">
              <a:solidFill>
                <a:schemeClr val="tx1">
                  <a:alpha val="80000"/>
                </a:schemeClr>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p:txBody>
      </p:sp>
      <p:sp>
        <p:nvSpPr>
          <p:cNvPr id="19"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1"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AutoShape 4" descr="3d man with red question mark">
            <a:extLst>
              <a:ext uri="{FF2B5EF4-FFF2-40B4-BE49-F238E27FC236}">
                <a16:creationId xmlns:a16="http://schemas.microsoft.com/office/drawing/2014/main" id="{61A11589-E47F-9462-245B-8752D9B8C2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00221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807FC6-871F-8AFB-43F5-15C18195D0DE}"/>
              </a:ext>
            </a:extLst>
          </p:cNvPr>
          <p:cNvPicPr>
            <a:picLocks noChangeAspect="1"/>
          </p:cNvPicPr>
          <p:nvPr/>
        </p:nvPicPr>
        <p:blipFill>
          <a:blip r:embed="rId2"/>
          <a:stretch>
            <a:fillRect/>
          </a:stretch>
        </p:blipFill>
        <p:spPr>
          <a:xfrm>
            <a:off x="2073572" y="996031"/>
            <a:ext cx="8044865" cy="5571067"/>
          </a:xfrm>
          <a:prstGeom prst="rect">
            <a:avLst/>
          </a:prstGeom>
        </p:spPr>
      </p:pic>
      <p:sp>
        <p:nvSpPr>
          <p:cNvPr id="2" name="TextBox 1">
            <a:extLst>
              <a:ext uri="{FF2B5EF4-FFF2-40B4-BE49-F238E27FC236}">
                <a16:creationId xmlns:a16="http://schemas.microsoft.com/office/drawing/2014/main" id="{C58F1ED0-74EA-0779-650C-B8EDA35A2E3B}"/>
              </a:ext>
            </a:extLst>
          </p:cNvPr>
          <p:cNvSpPr txBox="1"/>
          <p:nvPr/>
        </p:nvSpPr>
        <p:spPr>
          <a:xfrm>
            <a:off x="177975" y="1046834"/>
            <a:ext cx="11155680" cy="1615827"/>
          </a:xfrm>
          <a:prstGeom prst="rect">
            <a:avLst/>
          </a:prstGeom>
          <a:noFill/>
        </p:spPr>
        <p:txBody>
          <a:bodyPr wrap="square" rtlCol="0">
            <a:spAutoFit/>
          </a:bodyPr>
          <a:lstStyle/>
          <a:p>
            <a:pPr>
              <a:spcAft>
                <a:spcPts val="600"/>
              </a:spcAft>
            </a:pPr>
            <a:endParaRPr lang="en-US"/>
          </a:p>
          <a:p>
            <a:pPr marL="342891" indent="-342891">
              <a:spcAft>
                <a:spcPts val="600"/>
              </a:spcAft>
              <a:buFont typeface="Wingdings" panose="05000000000000000000" pitchFamily="2" charset="2"/>
              <a:buChar char="Ø"/>
            </a:pPr>
            <a:endParaRPr lang="en-US" sz="2400">
              <a:solidFill>
                <a:srgbClr val="1F1F1F"/>
              </a:solidFill>
              <a:latin typeface="Times New Roman" panose="02020603050405020304" pitchFamily="18" charset="0"/>
              <a:cs typeface="Times New Roman" panose="02020603050405020304" pitchFamily="18" charset="0"/>
            </a:endParaRPr>
          </a:p>
          <a:p>
            <a:pPr marL="342891" indent="-342891">
              <a:spcAft>
                <a:spcPts val="600"/>
              </a:spcAft>
              <a:buFont typeface="Wingdings" panose="05000000000000000000" pitchFamily="2" charset="2"/>
              <a:buChar char="Ø"/>
            </a:pPr>
            <a:endParaRPr lang="en-US" sz="2400">
              <a:solidFill>
                <a:srgbClr val="1F1F1F"/>
              </a:solidFill>
              <a:latin typeface="Times New Roman" panose="02020603050405020304" pitchFamily="18" charset="0"/>
              <a:cs typeface="Times New Roman" panose="02020603050405020304" pitchFamily="18" charset="0"/>
            </a:endParaRPr>
          </a:p>
          <a:p>
            <a:pPr>
              <a:spcAft>
                <a:spcPts val="600"/>
              </a:spcAft>
            </a:pPr>
            <a:endParaRPr lang="en-US"/>
          </a:p>
        </p:txBody>
      </p:sp>
      <p:sp>
        <p:nvSpPr>
          <p:cNvPr id="5" name="TextBox 4">
            <a:extLst>
              <a:ext uri="{FF2B5EF4-FFF2-40B4-BE49-F238E27FC236}">
                <a16:creationId xmlns:a16="http://schemas.microsoft.com/office/drawing/2014/main" id="{DDF8924F-DDB8-CF7F-C513-3BC13E59EDD9}"/>
              </a:ext>
            </a:extLst>
          </p:cNvPr>
          <p:cNvSpPr txBox="1"/>
          <p:nvPr/>
        </p:nvSpPr>
        <p:spPr>
          <a:xfrm>
            <a:off x="335280" y="290902"/>
            <a:ext cx="5831840" cy="523220"/>
          </a:xfrm>
          <a:prstGeom prst="rect">
            <a:avLst/>
          </a:prstGeom>
          <a:noFill/>
        </p:spPr>
        <p:txBody>
          <a:bodyPr wrap="square" rtlCol="0">
            <a:spAutoFit/>
          </a:bodyPr>
          <a:lstStyle/>
          <a:p>
            <a:r>
              <a:rPr lang="en-US" sz="2800" b="1" dirty="0">
                <a:solidFill>
                  <a:schemeClr val="accent1">
                    <a:lumMod val="50000"/>
                  </a:schemeClr>
                </a:solidFill>
                <a:latin typeface="Times New Roman" panose="02020603050405020304" pitchFamily="18" charset="0"/>
                <a:cs typeface="Times New Roman" panose="02020603050405020304" pitchFamily="18" charset="0"/>
              </a:rPr>
              <a:t>Example:</a:t>
            </a:r>
          </a:p>
        </p:txBody>
      </p:sp>
    </p:spTree>
    <p:extLst>
      <p:ext uri="{BB962C8B-B14F-4D97-AF65-F5344CB8AC3E}">
        <p14:creationId xmlns:p14="http://schemas.microsoft.com/office/powerpoint/2010/main" val="39376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6BD78A-B97F-8C95-DF1F-4F0BBE023D59}"/>
              </a:ext>
            </a:extLst>
          </p:cNvPr>
          <p:cNvPicPr>
            <a:picLocks noChangeAspect="1"/>
          </p:cNvPicPr>
          <p:nvPr/>
        </p:nvPicPr>
        <p:blipFill>
          <a:blip r:embed="rId2"/>
          <a:stretch>
            <a:fillRect/>
          </a:stretch>
        </p:blipFill>
        <p:spPr>
          <a:xfrm>
            <a:off x="1564643" y="1178565"/>
            <a:ext cx="8889999" cy="5445759"/>
          </a:xfrm>
          <a:prstGeom prst="rect">
            <a:avLst/>
          </a:prstGeom>
        </p:spPr>
      </p:pic>
      <p:sp>
        <p:nvSpPr>
          <p:cNvPr id="4" name="TextBox 3">
            <a:extLst>
              <a:ext uri="{FF2B5EF4-FFF2-40B4-BE49-F238E27FC236}">
                <a16:creationId xmlns:a16="http://schemas.microsoft.com/office/drawing/2014/main" id="{82138264-63A7-3646-D82B-C74A35CBB871}"/>
              </a:ext>
            </a:extLst>
          </p:cNvPr>
          <p:cNvSpPr txBox="1"/>
          <p:nvPr/>
        </p:nvSpPr>
        <p:spPr>
          <a:xfrm>
            <a:off x="436880" y="355600"/>
            <a:ext cx="5384800" cy="523220"/>
          </a:xfrm>
          <a:prstGeom prst="rect">
            <a:avLst/>
          </a:prstGeom>
          <a:noFill/>
        </p:spPr>
        <p:txBody>
          <a:bodyPr wrap="squar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Difference: </a:t>
            </a:r>
          </a:p>
        </p:txBody>
      </p:sp>
    </p:spTree>
    <p:extLst>
      <p:ext uri="{BB962C8B-B14F-4D97-AF65-F5344CB8AC3E}">
        <p14:creationId xmlns:p14="http://schemas.microsoft.com/office/powerpoint/2010/main" val="330717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C7579C-11CA-D923-53DF-C47DFC649BC8}"/>
              </a:ext>
            </a:extLst>
          </p:cNvPr>
          <p:cNvPicPr>
            <a:picLocks noChangeAspect="1"/>
          </p:cNvPicPr>
          <p:nvPr/>
        </p:nvPicPr>
        <p:blipFill rotWithShape="1">
          <a:blip r:embed="rId2"/>
          <a:srcRect l="7420" r="8440" b="-3"/>
          <a:stretch/>
        </p:blipFill>
        <p:spPr>
          <a:xfrm>
            <a:off x="6096003" y="577511"/>
            <a:ext cx="5668684" cy="5743619"/>
          </a:xfrm>
          <a:prstGeom prst="rect">
            <a:avLst/>
          </a:prstGeom>
        </p:spPr>
      </p:pic>
      <p:pic>
        <p:nvPicPr>
          <p:cNvPr id="3" name="Picture 2">
            <a:extLst>
              <a:ext uri="{FF2B5EF4-FFF2-40B4-BE49-F238E27FC236}">
                <a16:creationId xmlns:a16="http://schemas.microsoft.com/office/drawing/2014/main" id="{37CA492F-4D67-03AA-FC9C-1CF20B9BC4A2}"/>
              </a:ext>
            </a:extLst>
          </p:cNvPr>
          <p:cNvPicPr>
            <a:picLocks noChangeAspect="1"/>
          </p:cNvPicPr>
          <p:nvPr/>
        </p:nvPicPr>
        <p:blipFill rotWithShape="1">
          <a:blip r:embed="rId3"/>
          <a:srcRect r="24169" b="1"/>
          <a:stretch/>
        </p:blipFill>
        <p:spPr>
          <a:xfrm>
            <a:off x="172720" y="445431"/>
            <a:ext cx="5502173" cy="5743619"/>
          </a:xfrm>
          <a:prstGeom prst="rect">
            <a:avLst/>
          </a:prstGeom>
        </p:spPr>
      </p:pic>
    </p:spTree>
    <p:extLst>
      <p:ext uri="{BB962C8B-B14F-4D97-AF65-F5344CB8AC3E}">
        <p14:creationId xmlns:p14="http://schemas.microsoft.com/office/powerpoint/2010/main" val="4030259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93CCC4-5BD8-C68D-D606-EE1FEB0FF7DD}"/>
              </a:ext>
            </a:extLst>
          </p:cNvPr>
          <p:cNvSpPr txBox="1"/>
          <p:nvPr/>
        </p:nvSpPr>
        <p:spPr>
          <a:xfrm>
            <a:off x="345440" y="437295"/>
            <a:ext cx="11846560" cy="5139869"/>
          </a:xfrm>
          <a:prstGeom prst="rect">
            <a:avLst/>
          </a:prstGeom>
          <a:noFill/>
        </p:spPr>
        <p:txBody>
          <a:bodyPr wrap="square">
            <a:spAutoFit/>
          </a:bodyPr>
          <a:lstStyle/>
          <a:p>
            <a:pPr algn="l"/>
            <a:r>
              <a:rPr lang="en-US" sz="2800" b="1" dirty="0">
                <a:solidFill>
                  <a:srgbClr val="002060"/>
                </a:solidFill>
                <a:latin typeface="Times New Roman" panose="02020603050405020304" pitchFamily="18" charset="0"/>
                <a:cs typeface="Times New Roman" panose="02020603050405020304" pitchFamily="18" charset="0"/>
              </a:rPr>
              <a:t>Cognitive Verifier Pattern</a:t>
            </a:r>
          </a:p>
          <a:p>
            <a:pPr algn="l"/>
            <a:endParaRPr lang="en-US" sz="2400" b="1" dirty="0">
              <a:solidFill>
                <a:srgbClr val="002060"/>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sz="2800" dirty="0">
                <a:solidFill>
                  <a:srgbClr val="002060"/>
                </a:solidFill>
                <a:latin typeface="Times New Roman" panose="02020603050405020304" pitchFamily="18" charset="0"/>
                <a:cs typeface="Times New Roman" panose="02020603050405020304" pitchFamily="18" charset="0"/>
              </a:rPr>
              <a:t>AI system actively checks its own understanding of the user's input before providing a response.</a:t>
            </a:r>
            <a:br>
              <a:rPr lang="en-US" sz="2800" dirty="0">
                <a:solidFill>
                  <a:srgbClr val="002060"/>
                </a:solidFill>
                <a:latin typeface="Times New Roman" panose="02020603050405020304" pitchFamily="18" charset="0"/>
                <a:cs typeface="Times New Roman" panose="02020603050405020304" pitchFamily="18" charset="0"/>
              </a:rPr>
            </a:br>
            <a:endParaRPr lang="en-US" sz="2800" dirty="0">
              <a:solidFill>
                <a:srgbClr val="002060"/>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sz="2800" dirty="0">
                <a:solidFill>
                  <a:srgbClr val="002060"/>
                </a:solidFill>
                <a:latin typeface="Times New Roman" panose="02020603050405020304" pitchFamily="18" charset="0"/>
                <a:cs typeface="Times New Roman" panose="02020603050405020304" pitchFamily="18" charset="0"/>
              </a:rPr>
              <a:t>This pattern is particularly useful when dealing with ambiguous or incomplete information, ensuring the AI's responses are based on a correct understanding of the user's intent.</a:t>
            </a:r>
            <a:br>
              <a:rPr lang="en-US" sz="2800" dirty="0">
                <a:solidFill>
                  <a:srgbClr val="002060"/>
                </a:solidFill>
                <a:latin typeface="Times New Roman" panose="02020603050405020304" pitchFamily="18" charset="0"/>
                <a:cs typeface="Times New Roman" panose="02020603050405020304" pitchFamily="18" charset="0"/>
              </a:rPr>
            </a:br>
            <a:endParaRPr lang="en-US" sz="2800" dirty="0">
              <a:solidFill>
                <a:srgbClr val="002060"/>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sz="2800" dirty="0">
                <a:solidFill>
                  <a:srgbClr val="002060"/>
                </a:solidFill>
                <a:latin typeface="Times New Roman" panose="02020603050405020304" pitchFamily="18" charset="0"/>
                <a:cs typeface="Times New Roman" panose="02020603050405020304" pitchFamily="18" charset="0"/>
              </a:rPr>
              <a:t> AI asks follow-up questions to clarify the user's intent or to gather more information</a:t>
            </a:r>
            <a:r>
              <a:rPr lang="en-US" sz="2400" b="0" i="0" dirty="0">
                <a:solidFill>
                  <a:srgbClr val="002060"/>
                </a:solidFill>
                <a:effectLst/>
                <a:latin typeface="Times New Roman" panose="02020603050405020304" pitchFamily="18" charset="0"/>
                <a:cs typeface="Times New Roman" panose="02020603050405020304" pitchFamily="18" charset="0"/>
              </a:rPr>
              <a:t>.</a:t>
            </a:r>
            <a:endParaRPr lang="en-US" sz="2400" dirty="0">
              <a:solidFill>
                <a:srgbClr val="002060"/>
              </a:solidFill>
              <a:latin typeface="Times New Roman" panose="02020603050405020304" pitchFamily="18" charset="0"/>
              <a:cs typeface="Times New Roman" panose="02020603050405020304" pitchFamily="18" charset="0"/>
            </a:endParaRPr>
          </a:p>
          <a:p>
            <a:pPr algn="l"/>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7493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41AEB8-7E91-BCA5-93FC-09BCD4CBE2CD}"/>
              </a:ext>
            </a:extLst>
          </p:cNvPr>
          <p:cNvPicPr>
            <a:picLocks noChangeAspect="1"/>
          </p:cNvPicPr>
          <p:nvPr/>
        </p:nvPicPr>
        <p:blipFill>
          <a:blip r:embed="rId2"/>
          <a:stretch>
            <a:fillRect/>
          </a:stretch>
        </p:blipFill>
        <p:spPr>
          <a:xfrm>
            <a:off x="2498556" y="928237"/>
            <a:ext cx="6585288" cy="5346975"/>
          </a:xfrm>
          <a:prstGeom prst="rect">
            <a:avLst/>
          </a:prstGeom>
        </p:spPr>
      </p:pic>
      <p:sp>
        <p:nvSpPr>
          <p:cNvPr id="6" name="TextBox 5">
            <a:extLst>
              <a:ext uri="{FF2B5EF4-FFF2-40B4-BE49-F238E27FC236}">
                <a16:creationId xmlns:a16="http://schemas.microsoft.com/office/drawing/2014/main" id="{79659117-C44E-325F-463A-1697888EF7D5}"/>
              </a:ext>
            </a:extLst>
          </p:cNvPr>
          <p:cNvSpPr txBox="1"/>
          <p:nvPr/>
        </p:nvSpPr>
        <p:spPr>
          <a:xfrm>
            <a:off x="426720" y="254000"/>
            <a:ext cx="4358640" cy="523220"/>
          </a:xfrm>
          <a:prstGeom prst="rect">
            <a:avLst/>
          </a:prstGeom>
          <a:noFill/>
        </p:spPr>
        <p:txBody>
          <a:bodyPr wrap="squar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Difference</a:t>
            </a:r>
          </a:p>
        </p:txBody>
      </p:sp>
    </p:spTree>
    <p:extLst>
      <p:ext uri="{BB962C8B-B14F-4D97-AF65-F5344CB8AC3E}">
        <p14:creationId xmlns:p14="http://schemas.microsoft.com/office/powerpoint/2010/main" val="3310087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231F6C-70DA-119A-1FC3-37E2AA6B01F4}"/>
              </a:ext>
            </a:extLst>
          </p:cNvPr>
          <p:cNvSpPr txBox="1"/>
          <p:nvPr/>
        </p:nvSpPr>
        <p:spPr>
          <a:xfrm>
            <a:off x="426720" y="213361"/>
            <a:ext cx="10525760" cy="800219"/>
          </a:xfrm>
          <a:prstGeom prst="rect">
            <a:avLst/>
          </a:prstGeom>
          <a:noFill/>
        </p:spPr>
        <p:txBody>
          <a:bodyPr wrap="squar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Examples:</a:t>
            </a:r>
          </a:p>
          <a:p>
            <a:endParaRPr lang="en-US" dirty="0"/>
          </a:p>
        </p:txBody>
      </p:sp>
      <p:pic>
        <p:nvPicPr>
          <p:cNvPr id="4" name="Picture 3">
            <a:extLst>
              <a:ext uri="{FF2B5EF4-FFF2-40B4-BE49-F238E27FC236}">
                <a16:creationId xmlns:a16="http://schemas.microsoft.com/office/drawing/2014/main" id="{0C932200-7A4B-AE27-472C-2442AB3F74CB}"/>
              </a:ext>
            </a:extLst>
          </p:cNvPr>
          <p:cNvPicPr>
            <a:picLocks noChangeAspect="1"/>
          </p:cNvPicPr>
          <p:nvPr/>
        </p:nvPicPr>
        <p:blipFill>
          <a:blip r:embed="rId2"/>
          <a:stretch>
            <a:fillRect/>
          </a:stretch>
        </p:blipFill>
        <p:spPr>
          <a:xfrm>
            <a:off x="2296160" y="528320"/>
            <a:ext cx="7670800" cy="6014720"/>
          </a:xfrm>
          <a:prstGeom prst="rect">
            <a:avLst/>
          </a:prstGeom>
        </p:spPr>
      </p:pic>
    </p:spTree>
    <p:extLst>
      <p:ext uri="{BB962C8B-B14F-4D97-AF65-F5344CB8AC3E}">
        <p14:creationId xmlns:p14="http://schemas.microsoft.com/office/powerpoint/2010/main" val="99016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C0B7CC-2967-AEEA-E1A0-6CD10A88451F}"/>
              </a:ext>
            </a:extLst>
          </p:cNvPr>
          <p:cNvPicPr>
            <a:picLocks noChangeAspect="1"/>
          </p:cNvPicPr>
          <p:nvPr/>
        </p:nvPicPr>
        <p:blipFill rotWithShape="1">
          <a:blip r:embed="rId2"/>
          <a:srcRect l="2036" r="26903" b="-1"/>
          <a:stretch/>
        </p:blipFill>
        <p:spPr>
          <a:xfrm>
            <a:off x="321734" y="557189"/>
            <a:ext cx="5668684" cy="5743619"/>
          </a:xfrm>
          <a:prstGeom prst="rect">
            <a:avLst/>
          </a:prstGeom>
        </p:spPr>
      </p:pic>
      <p:pic>
        <p:nvPicPr>
          <p:cNvPr id="5" name="Picture 4">
            <a:extLst>
              <a:ext uri="{FF2B5EF4-FFF2-40B4-BE49-F238E27FC236}">
                <a16:creationId xmlns:a16="http://schemas.microsoft.com/office/drawing/2014/main" id="{20A9EE70-BACE-BD3A-6DD9-85A1612AC069}"/>
              </a:ext>
            </a:extLst>
          </p:cNvPr>
          <p:cNvPicPr>
            <a:picLocks noChangeAspect="1"/>
          </p:cNvPicPr>
          <p:nvPr/>
        </p:nvPicPr>
        <p:blipFill rotWithShape="1">
          <a:blip r:embed="rId3"/>
          <a:srcRect l="10299" r="5966" b="1"/>
          <a:stretch/>
        </p:blipFill>
        <p:spPr>
          <a:xfrm>
            <a:off x="6195376" y="557189"/>
            <a:ext cx="5674893" cy="5743619"/>
          </a:xfrm>
          <a:prstGeom prst="rect">
            <a:avLst/>
          </a:prstGeom>
        </p:spPr>
      </p:pic>
    </p:spTree>
    <p:extLst>
      <p:ext uri="{BB962C8B-B14F-4D97-AF65-F5344CB8AC3E}">
        <p14:creationId xmlns:p14="http://schemas.microsoft.com/office/powerpoint/2010/main" val="765682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8" name="Rectangle 3087">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Rectangle 3089">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Real qualifications | engineer-memes, hacker-memes, linkedin-memes, rds-memes | ProgrammerHumor.io">
            <a:extLst>
              <a:ext uri="{FF2B5EF4-FFF2-40B4-BE49-F238E27FC236}">
                <a16:creationId xmlns:a16="http://schemas.microsoft.com/office/drawing/2014/main" id="{EF35539F-C729-90B6-48D4-583FAD1E1F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451"/>
          <a:stretch/>
        </p:blipFill>
        <p:spPr bwMode="auto">
          <a:xfrm>
            <a:off x="643467" y="2012447"/>
            <a:ext cx="5294716" cy="2833103"/>
          </a:xfrm>
          <a:prstGeom prst="rect">
            <a:avLst/>
          </a:prstGeom>
          <a:noFill/>
          <a:extLst>
            <a:ext uri="{909E8E84-426E-40DD-AFC4-6F175D3DCCD1}">
              <a14:hiddenFill xmlns:a14="http://schemas.microsoft.com/office/drawing/2010/main">
                <a:solidFill>
                  <a:srgbClr val="FFFFFF"/>
                </a:solidFill>
              </a14:hiddenFill>
            </a:ext>
          </a:extLst>
        </p:spPr>
      </p:pic>
      <p:cxnSp>
        <p:nvCxnSpPr>
          <p:cNvPr id="3092" name="Straight Connector 3091">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F8E54071-43E9-DD0C-86CE-B6866752DA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2348"/>
          <a:stretch/>
        </p:blipFill>
        <p:spPr bwMode="auto">
          <a:xfrm>
            <a:off x="6253817" y="1874337"/>
            <a:ext cx="5294715" cy="310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26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00"/>
                                        <p:tgtEl>
                                          <p:spTgt spid="3074"/>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7676AC-FE05-C2EB-D2E7-AA80E028C7E9}"/>
              </a:ext>
            </a:extLst>
          </p:cNvPr>
          <p:cNvSpPr txBox="1"/>
          <p:nvPr/>
        </p:nvSpPr>
        <p:spPr>
          <a:xfrm>
            <a:off x="426720" y="284483"/>
            <a:ext cx="11369040" cy="1077218"/>
          </a:xfrm>
          <a:prstGeom prst="rect">
            <a:avLst/>
          </a:prstGeom>
          <a:noFill/>
        </p:spPr>
        <p:txBody>
          <a:bodyPr wrap="square" rtlCol="0">
            <a:spAutoFit/>
          </a:bodyPr>
          <a:lstStyle/>
          <a:p>
            <a:pPr algn="l"/>
            <a:endParaRPr lang="en-US" sz="2800" dirty="0">
              <a:solidFill>
                <a:srgbClr val="202124"/>
              </a:solidFill>
              <a:latin typeface="Times New Roman" panose="02020603050405020304" pitchFamily="18" charset="0"/>
              <a:cs typeface="Times New Roman" panose="02020603050405020304" pitchFamily="18" charset="0"/>
            </a:endParaRPr>
          </a:p>
          <a:p>
            <a:endParaRPr lang="en-US" dirty="0">
              <a:solidFill>
                <a:srgbClr val="202124"/>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1689D04-5349-69E3-F0D7-30CBC5FE6117}"/>
              </a:ext>
            </a:extLst>
          </p:cNvPr>
          <p:cNvSpPr txBox="1"/>
          <p:nvPr/>
        </p:nvSpPr>
        <p:spPr>
          <a:xfrm>
            <a:off x="330200" y="284483"/>
            <a:ext cx="11562080" cy="6093976"/>
          </a:xfrm>
          <a:prstGeom prst="rect">
            <a:avLst/>
          </a:prstGeom>
          <a:noFill/>
        </p:spPr>
        <p:txBody>
          <a:bodyPr wrap="square" rtlCol="0">
            <a:spAutoFit/>
          </a:bodyPr>
          <a:lstStyle/>
          <a:p>
            <a:r>
              <a:rPr lang="en-US" sz="3200" b="1" dirty="0">
                <a:solidFill>
                  <a:srgbClr val="002060"/>
                </a:solidFill>
                <a:latin typeface="Times New Roman" panose="02020603050405020304" pitchFamily="18" charset="0"/>
                <a:cs typeface="Times New Roman" panose="02020603050405020304" pitchFamily="18" charset="0"/>
              </a:rPr>
              <a:t>Flipped Interaction Pattern</a:t>
            </a:r>
          </a:p>
          <a:p>
            <a:endParaRPr lang="en-US" sz="3200" b="1" dirty="0">
              <a:solidFill>
                <a:srgbClr val="002060"/>
              </a:solidFill>
              <a:latin typeface="Times New Roman" panose="02020603050405020304" pitchFamily="18" charset="0"/>
              <a:cs typeface="Times New Roman" panose="02020603050405020304" pitchFamily="18" charset="0"/>
            </a:endParaRPr>
          </a:p>
          <a:p>
            <a:r>
              <a:rPr lang="en-US" sz="2800" dirty="0">
                <a:solidFill>
                  <a:srgbClr val="002060"/>
                </a:solidFill>
                <a:latin typeface="Times New Roman" panose="02020603050405020304" pitchFamily="18" charset="0"/>
                <a:cs typeface="Times New Roman" panose="02020603050405020304" pitchFamily="18" charset="0"/>
              </a:rPr>
              <a:t>The goal of the Flipped Interaction pattern is to flip(“reverse”) the interaction flow so the LLM asks the user questions to achieve some desired goal.</a:t>
            </a:r>
          </a:p>
          <a:p>
            <a:endParaRPr lang="en-US" sz="2800" dirty="0">
              <a:solidFill>
                <a:srgbClr val="002060"/>
              </a:solidFill>
              <a:latin typeface="Times New Roman" panose="02020603050405020304" pitchFamily="18" charset="0"/>
              <a:cs typeface="Times New Roman" panose="02020603050405020304" pitchFamily="18" charset="0"/>
            </a:endParaRPr>
          </a:p>
          <a:p>
            <a:r>
              <a:rPr lang="en-US" sz="2800" dirty="0">
                <a:solidFill>
                  <a:srgbClr val="002060"/>
                </a:solidFill>
                <a:latin typeface="Times New Roman" panose="02020603050405020304" pitchFamily="18" charset="0"/>
                <a:cs typeface="Times New Roman" panose="02020603050405020304" pitchFamily="18" charset="0"/>
              </a:rPr>
              <a:t>It primarily focuses making the AI deliver the right questions that could effectively drive us towards our desired solution.</a:t>
            </a:r>
          </a:p>
          <a:p>
            <a:endParaRPr lang="en-US" sz="2800" b="1" dirty="0">
              <a:solidFill>
                <a:schemeClr val="accent6">
                  <a:lumMod val="75000"/>
                </a:schemeClr>
              </a:solidFill>
              <a:latin typeface="Times New Roman" panose="02020603050405020304" pitchFamily="18" charset="0"/>
              <a:cs typeface="Times New Roman" panose="02020603050405020304" pitchFamily="18" charset="0"/>
            </a:endParaRPr>
          </a:p>
          <a:p>
            <a:pPr marL="457189" indent="-457189">
              <a:buFont typeface="Wingdings" panose="05000000000000000000" pitchFamily="2" charset="2"/>
              <a:buChar char="Ø"/>
            </a:pPr>
            <a:r>
              <a:rPr lang="en-US" sz="2800" b="1" dirty="0">
                <a:solidFill>
                  <a:srgbClr val="0070C0"/>
                </a:solidFill>
                <a:latin typeface="Times New Roman" panose="02020603050405020304" pitchFamily="18" charset="0"/>
                <a:cs typeface="Times New Roman" panose="02020603050405020304" pitchFamily="18" charset="0"/>
              </a:rPr>
              <a:t>I would like you to ask me questions to achieve X</a:t>
            </a:r>
          </a:p>
          <a:p>
            <a:pPr marL="457189" indent="-457189">
              <a:buFont typeface="Wingdings" panose="05000000000000000000" pitchFamily="2" charset="2"/>
              <a:buChar char="Ø"/>
            </a:pPr>
            <a:r>
              <a:rPr lang="en-US" sz="2800" b="1" dirty="0">
                <a:solidFill>
                  <a:srgbClr val="0070C0"/>
                </a:solidFill>
                <a:latin typeface="Times New Roman" panose="02020603050405020304" pitchFamily="18" charset="0"/>
                <a:cs typeface="Times New Roman" panose="02020603050405020304" pitchFamily="18" charset="0"/>
              </a:rPr>
              <a:t>You should ask questions until this condition is met or to achieve this goal (alternatively, forever)</a:t>
            </a:r>
          </a:p>
          <a:p>
            <a:pPr marL="457189" indent="-457189">
              <a:buFont typeface="Wingdings" panose="05000000000000000000" pitchFamily="2" charset="2"/>
              <a:buChar char="Ø"/>
            </a:pPr>
            <a:r>
              <a:rPr lang="en-US" sz="2800" b="1" dirty="0">
                <a:solidFill>
                  <a:srgbClr val="0070C0"/>
                </a:solidFill>
                <a:latin typeface="Times New Roman" panose="02020603050405020304" pitchFamily="18" charset="0"/>
                <a:cs typeface="Times New Roman" panose="02020603050405020304" pitchFamily="18" charset="0"/>
              </a:rPr>
              <a:t>(Optional) ask me the questions one at a time, two at a time, etc.</a:t>
            </a:r>
          </a:p>
          <a:p>
            <a:endParaRPr lang="en-US" sz="2800" b="1" dirty="0">
              <a:latin typeface="Times New Roman" panose="02020603050405020304" pitchFamily="18" charset="0"/>
              <a:cs typeface="Times New Roman" panose="02020603050405020304" pitchFamily="18" charset="0"/>
            </a:endParaRPr>
          </a:p>
          <a:p>
            <a:endParaRPr lang="en-US" dirty="0"/>
          </a:p>
        </p:txBody>
      </p:sp>
      <p:sp>
        <p:nvSpPr>
          <p:cNvPr id="4" name="Rectangle 3">
            <a:extLst>
              <a:ext uri="{FF2B5EF4-FFF2-40B4-BE49-F238E27FC236}">
                <a16:creationId xmlns:a16="http://schemas.microsoft.com/office/drawing/2014/main" id="{8944DF2B-9FE1-3CF3-45E5-67100457BD45}"/>
              </a:ext>
            </a:extLst>
          </p:cNvPr>
          <p:cNvSpPr/>
          <p:nvPr/>
        </p:nvSpPr>
        <p:spPr>
          <a:xfrm>
            <a:off x="314960" y="3645521"/>
            <a:ext cx="11238865" cy="232467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93777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0F8ACB-46DD-15BD-5125-60AF9588EF48}"/>
              </a:ext>
            </a:extLst>
          </p:cNvPr>
          <p:cNvSpPr txBox="1"/>
          <p:nvPr/>
        </p:nvSpPr>
        <p:spPr>
          <a:xfrm>
            <a:off x="298547" y="242356"/>
            <a:ext cx="10901680" cy="800219"/>
          </a:xfrm>
          <a:prstGeom prst="rect">
            <a:avLst/>
          </a:prstGeom>
          <a:noFill/>
        </p:spPr>
        <p:txBody>
          <a:bodyPr wrap="squar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Example:</a:t>
            </a:r>
          </a:p>
          <a:p>
            <a:endParaRPr lang="en-US" dirty="0"/>
          </a:p>
        </p:txBody>
      </p:sp>
      <p:pic>
        <p:nvPicPr>
          <p:cNvPr id="4" name="Picture 3">
            <a:extLst>
              <a:ext uri="{FF2B5EF4-FFF2-40B4-BE49-F238E27FC236}">
                <a16:creationId xmlns:a16="http://schemas.microsoft.com/office/drawing/2014/main" id="{8E4DC434-2DEE-5244-46BA-0FD6F5CCD186}"/>
              </a:ext>
            </a:extLst>
          </p:cNvPr>
          <p:cNvPicPr>
            <a:picLocks noChangeAspect="1"/>
          </p:cNvPicPr>
          <p:nvPr/>
        </p:nvPicPr>
        <p:blipFill>
          <a:blip r:embed="rId2"/>
          <a:stretch>
            <a:fillRect/>
          </a:stretch>
        </p:blipFill>
        <p:spPr>
          <a:xfrm>
            <a:off x="218924" y="1042575"/>
            <a:ext cx="5805961" cy="5388708"/>
          </a:xfrm>
          <a:prstGeom prst="rect">
            <a:avLst/>
          </a:prstGeom>
        </p:spPr>
      </p:pic>
      <p:pic>
        <p:nvPicPr>
          <p:cNvPr id="6" name="Picture 5">
            <a:extLst>
              <a:ext uri="{FF2B5EF4-FFF2-40B4-BE49-F238E27FC236}">
                <a16:creationId xmlns:a16="http://schemas.microsoft.com/office/drawing/2014/main" id="{3CB74386-89F1-1B03-07DE-4E76731DE41B}"/>
              </a:ext>
            </a:extLst>
          </p:cNvPr>
          <p:cNvPicPr>
            <a:picLocks noChangeAspect="1"/>
          </p:cNvPicPr>
          <p:nvPr/>
        </p:nvPicPr>
        <p:blipFill>
          <a:blip r:embed="rId3"/>
          <a:stretch>
            <a:fillRect/>
          </a:stretch>
        </p:blipFill>
        <p:spPr>
          <a:xfrm>
            <a:off x="6287420" y="991772"/>
            <a:ext cx="5685665" cy="5388709"/>
          </a:xfrm>
          <a:prstGeom prst="rect">
            <a:avLst/>
          </a:prstGeom>
        </p:spPr>
      </p:pic>
    </p:spTree>
    <p:extLst>
      <p:ext uri="{BB962C8B-B14F-4D97-AF65-F5344CB8AC3E}">
        <p14:creationId xmlns:p14="http://schemas.microsoft.com/office/powerpoint/2010/main" val="3576089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6391B5-BF3A-78DD-1804-678CAC2AB5F4}"/>
              </a:ext>
            </a:extLst>
          </p:cNvPr>
          <p:cNvPicPr>
            <a:picLocks noChangeAspect="1"/>
          </p:cNvPicPr>
          <p:nvPr/>
        </p:nvPicPr>
        <p:blipFill rotWithShape="1">
          <a:blip r:embed="rId2"/>
          <a:srcRect l="1607" r="30666" b="-3"/>
          <a:stretch/>
        </p:blipFill>
        <p:spPr>
          <a:xfrm>
            <a:off x="194053" y="634195"/>
            <a:ext cx="5617471" cy="5888525"/>
          </a:xfrm>
          <a:prstGeom prst="rect">
            <a:avLst/>
          </a:prstGeom>
        </p:spPr>
      </p:pic>
      <p:pic>
        <p:nvPicPr>
          <p:cNvPr id="5" name="Picture 4">
            <a:extLst>
              <a:ext uri="{FF2B5EF4-FFF2-40B4-BE49-F238E27FC236}">
                <a16:creationId xmlns:a16="http://schemas.microsoft.com/office/drawing/2014/main" id="{E0592F7C-68FF-073A-9371-56200A1014A4}"/>
              </a:ext>
            </a:extLst>
          </p:cNvPr>
          <p:cNvPicPr>
            <a:picLocks noChangeAspect="1"/>
          </p:cNvPicPr>
          <p:nvPr/>
        </p:nvPicPr>
        <p:blipFill rotWithShape="1">
          <a:blip r:embed="rId3"/>
          <a:srcRect l="3310" r="26859" b="-2"/>
          <a:stretch/>
        </p:blipFill>
        <p:spPr>
          <a:xfrm>
            <a:off x="6096003" y="711205"/>
            <a:ext cx="5901951" cy="5811519"/>
          </a:xfrm>
          <a:prstGeom prst="rect">
            <a:avLst/>
          </a:prstGeom>
        </p:spPr>
      </p:pic>
      <p:sp>
        <p:nvSpPr>
          <p:cNvPr id="6" name="TextBox 5">
            <a:extLst>
              <a:ext uri="{FF2B5EF4-FFF2-40B4-BE49-F238E27FC236}">
                <a16:creationId xmlns:a16="http://schemas.microsoft.com/office/drawing/2014/main" id="{19405862-D1AB-8E7A-EE69-885E3B13A5E3}"/>
              </a:ext>
            </a:extLst>
          </p:cNvPr>
          <p:cNvSpPr txBox="1"/>
          <p:nvPr/>
        </p:nvSpPr>
        <p:spPr>
          <a:xfrm>
            <a:off x="194051" y="59760"/>
            <a:ext cx="4795520" cy="523220"/>
          </a:xfrm>
          <a:prstGeom prst="rect">
            <a:avLst/>
          </a:prstGeom>
          <a:noFill/>
        </p:spPr>
        <p:txBody>
          <a:bodyPr wrap="squar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Result</a:t>
            </a:r>
          </a:p>
        </p:txBody>
      </p:sp>
    </p:spTree>
    <p:extLst>
      <p:ext uri="{BB962C8B-B14F-4D97-AF65-F5344CB8AC3E}">
        <p14:creationId xmlns:p14="http://schemas.microsoft.com/office/powerpoint/2010/main" val="1109515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EE3B988-37E1-F7FC-FB13-B467B1360D2E}"/>
              </a:ext>
            </a:extLst>
          </p:cNvPr>
          <p:cNvSpPr txBox="1"/>
          <p:nvPr/>
        </p:nvSpPr>
        <p:spPr>
          <a:xfrm>
            <a:off x="3003062" y="1002665"/>
            <a:ext cx="10515600" cy="113349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dirty="0">
                <a:solidFill>
                  <a:srgbClr val="002060"/>
                </a:solidFill>
                <a:latin typeface="Times New Roman" panose="02020603050405020304" pitchFamily="18" charset="0"/>
                <a:cs typeface="Times New Roman" panose="02020603050405020304" pitchFamily="18" charset="0"/>
              </a:rPr>
              <a:t>Benefits of Prompt Engineering</a:t>
            </a:r>
          </a:p>
        </p:txBody>
      </p:sp>
      <p:graphicFrame>
        <p:nvGraphicFramePr>
          <p:cNvPr id="5" name="TextBox 2">
            <a:extLst>
              <a:ext uri="{FF2B5EF4-FFF2-40B4-BE49-F238E27FC236}">
                <a16:creationId xmlns:a16="http://schemas.microsoft.com/office/drawing/2014/main" id="{A620139E-FD51-605D-5760-39A35B6061FD}"/>
              </a:ext>
            </a:extLst>
          </p:cNvPr>
          <p:cNvGraphicFramePr/>
          <p:nvPr>
            <p:extLst>
              <p:ext uri="{D42A27DB-BD31-4B8C-83A1-F6EECF244321}">
                <p14:modId xmlns:p14="http://schemas.microsoft.com/office/powerpoint/2010/main" val="190527184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8740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aphicFrame>
        <p:nvGraphicFramePr>
          <p:cNvPr id="5" name="TextBox 1">
            <a:extLst>
              <a:ext uri="{FF2B5EF4-FFF2-40B4-BE49-F238E27FC236}">
                <a16:creationId xmlns:a16="http://schemas.microsoft.com/office/drawing/2014/main" id="{28DA4D39-485B-3780-064E-81EFC43594E2}"/>
              </a:ext>
            </a:extLst>
          </p:cNvPr>
          <p:cNvGraphicFramePr/>
          <p:nvPr>
            <p:extLst>
              <p:ext uri="{D42A27DB-BD31-4B8C-83A1-F6EECF244321}">
                <p14:modId xmlns:p14="http://schemas.microsoft.com/office/powerpoint/2010/main" val="1716512086"/>
              </p:ext>
            </p:extLst>
          </p:nvPr>
        </p:nvGraphicFramePr>
        <p:xfrm>
          <a:off x="189346" y="1802014"/>
          <a:ext cx="11562080" cy="46342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F905DC82-28AC-FA88-C844-6D66B680DC5B}"/>
              </a:ext>
            </a:extLst>
          </p:cNvPr>
          <p:cNvSpPr txBox="1"/>
          <p:nvPr/>
        </p:nvSpPr>
        <p:spPr>
          <a:xfrm>
            <a:off x="656491" y="1540404"/>
            <a:ext cx="9956801" cy="523220"/>
          </a:xfrm>
          <a:prstGeom prst="rect">
            <a:avLst/>
          </a:prstGeom>
          <a:noFill/>
        </p:spPr>
        <p:txBody>
          <a:bodyPr wrap="square" rtlCol="0">
            <a:spAutoFit/>
          </a:bodyPr>
          <a:lstStyle/>
          <a:p>
            <a:pPr>
              <a:spcAft>
                <a:spcPts val="600"/>
              </a:spcAft>
            </a:pPr>
            <a:r>
              <a:rPr lang="en-US" sz="2800" b="1" dirty="0">
                <a:latin typeface="Times New Roman" panose="02020603050405020304" pitchFamily="18" charset="0"/>
                <a:cs typeface="Times New Roman" panose="02020603050405020304" pitchFamily="18" charset="0"/>
              </a:rPr>
              <a:t>                    </a:t>
            </a:r>
            <a:r>
              <a:rPr lang="en-US" sz="2800" b="1" dirty="0">
                <a:solidFill>
                  <a:srgbClr val="002060"/>
                </a:solidFill>
                <a:latin typeface="Times New Roman" panose="02020603050405020304" pitchFamily="18" charset="0"/>
                <a:cs typeface="Times New Roman" panose="02020603050405020304" pitchFamily="18" charset="0"/>
              </a:rPr>
              <a:t>HOW TO DESIGN EFFECTIVE PROMPTS</a:t>
            </a:r>
          </a:p>
        </p:txBody>
      </p:sp>
    </p:spTree>
    <p:extLst>
      <p:ext uri="{BB962C8B-B14F-4D97-AF65-F5344CB8AC3E}">
        <p14:creationId xmlns:p14="http://schemas.microsoft.com/office/powerpoint/2010/main" val="593776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741466-D696-779E-F69C-BEDC2CBA28CF}"/>
              </a:ext>
            </a:extLst>
          </p:cNvPr>
          <p:cNvSpPr txBox="1"/>
          <p:nvPr/>
        </p:nvSpPr>
        <p:spPr>
          <a:xfrm>
            <a:off x="523631" y="312615"/>
            <a:ext cx="10957169" cy="3785652"/>
          </a:xfrm>
          <a:prstGeom prst="rect">
            <a:avLst/>
          </a:prstGeom>
          <a:no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EXAMPLE:</a:t>
            </a:r>
          </a:p>
          <a:p>
            <a:endParaRPr lang="en-US" sz="2400" dirty="0">
              <a:solidFill>
                <a:srgbClr val="002060"/>
              </a:solidFill>
              <a:latin typeface="Times New Roman" panose="02020603050405020304" pitchFamily="18" charset="0"/>
              <a:cs typeface="Times New Roman" panose="02020603050405020304" pitchFamily="18" charset="0"/>
            </a:endParaRPr>
          </a:p>
          <a:p>
            <a:pPr rtl="0" fontAlgn="base">
              <a:spcBef>
                <a:spcPts val="0"/>
              </a:spcBef>
              <a:spcAft>
                <a:spcPts val="0"/>
              </a:spcAft>
            </a:pPr>
            <a:r>
              <a:rPr lang="en-US" sz="2400" b="0" i="0" u="none" strike="noStrike" dirty="0">
                <a:solidFill>
                  <a:srgbClr val="002060"/>
                </a:solidFill>
                <a:effectLst/>
                <a:latin typeface="Times New Roman" panose="02020603050405020304" pitchFamily="18" charset="0"/>
                <a:cs typeface="Times New Roman" panose="02020603050405020304" pitchFamily="18" charset="0"/>
              </a:rPr>
              <a:t>Act as computer science professor, you have 10 years of experience in teaching AI, and you are good with all types of AI related technologies. Now your goal is to assess and give feedback to my Grad AI project proposal..</a:t>
            </a:r>
          </a:p>
          <a:p>
            <a:pPr rtl="0" fontAlgn="base">
              <a:spcBef>
                <a:spcPts val="0"/>
              </a:spcBef>
              <a:spcAft>
                <a:spcPts val="0"/>
              </a:spcAft>
            </a:pPr>
            <a:r>
              <a:rPr lang="en-US" sz="2400" b="0" i="0" u="none" strike="noStrike" dirty="0">
                <a:solidFill>
                  <a:srgbClr val="002060"/>
                </a:solidFill>
                <a:effectLst/>
                <a:latin typeface="Times New Roman" panose="02020603050405020304" pitchFamily="18" charset="0"/>
                <a:cs typeface="Times New Roman" panose="02020603050405020304" pitchFamily="18" charset="0"/>
              </a:rPr>
              <a:t>Please let me know If you have any questions Please ask before assessing and giving feedback</a:t>
            </a:r>
            <a:endParaRPr lang="en-US" sz="2400" b="0" dirty="0">
              <a:solidFill>
                <a:srgbClr val="002060"/>
              </a:solidFill>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400" b="0" i="0" u="none" strike="noStrike" dirty="0">
                <a:solidFill>
                  <a:srgbClr val="002060"/>
                </a:solidFill>
                <a:effectLst/>
                <a:latin typeface="Times New Roman" panose="02020603050405020304" pitchFamily="18" charset="0"/>
                <a:cs typeface="Times New Roman" panose="02020603050405020304" pitchFamily="18" charset="0"/>
              </a:rPr>
              <a:t>Please only state the facts from Liable resources but not on your own.</a:t>
            </a:r>
            <a:endParaRPr lang="en-US" sz="2400" b="0" dirty="0">
              <a:solidFill>
                <a:srgbClr val="002060"/>
              </a:solidFill>
              <a:effectLst/>
              <a:latin typeface="Times New Roman" panose="02020603050405020304" pitchFamily="18" charset="0"/>
              <a:cs typeface="Times New Roman" panose="02020603050405020304" pitchFamily="18" charset="0"/>
            </a:endParaRPr>
          </a:p>
          <a:p>
            <a:br>
              <a:rPr lang="en-US" sz="2400" dirty="0"/>
            </a:br>
            <a:endParaRPr lang="en-US" sz="2400" dirty="0"/>
          </a:p>
        </p:txBody>
      </p:sp>
    </p:spTree>
    <p:extLst>
      <p:ext uri="{BB962C8B-B14F-4D97-AF65-F5344CB8AC3E}">
        <p14:creationId xmlns:p14="http://schemas.microsoft.com/office/powerpoint/2010/main" val="1516421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EDB1EC-F89D-DC7E-F3A0-9C20957E7C1E}"/>
              </a:ext>
            </a:extLst>
          </p:cNvPr>
          <p:cNvSpPr txBox="1"/>
          <p:nvPr/>
        </p:nvSpPr>
        <p:spPr>
          <a:xfrm>
            <a:off x="701040" y="355605"/>
            <a:ext cx="10952480" cy="6124754"/>
          </a:xfrm>
          <a:prstGeom prst="rect">
            <a:avLst/>
          </a:prstGeom>
          <a:noFill/>
        </p:spPr>
        <p:txBody>
          <a:bodyPr wrap="square" rtlCol="0">
            <a:spAutoFit/>
          </a:bodyPr>
          <a:lstStyle/>
          <a:p>
            <a:r>
              <a:rPr lang="en-US" sz="3200" b="1" dirty="0">
                <a:solidFill>
                  <a:srgbClr val="FF0000"/>
                </a:solidFill>
              </a:rPr>
              <a:t>ATTENTION !!!</a:t>
            </a:r>
          </a:p>
          <a:p>
            <a:endParaRPr lang="en-US" sz="2800" b="1" dirty="0">
              <a:solidFill>
                <a:srgbClr val="FF0000"/>
              </a:solidFill>
            </a:endParaRPr>
          </a:p>
          <a:p>
            <a:pPr marL="457189" indent="-457189">
              <a:buFont typeface="Wingdings" panose="05000000000000000000" pitchFamily="2" charset="2"/>
              <a:buChar char="Ø"/>
            </a:pPr>
            <a:r>
              <a:rPr lang="en-US" sz="3200" dirty="0">
                <a:solidFill>
                  <a:srgbClr val="323B8E"/>
                </a:solidFill>
                <a:latin typeface="Times New Roman" panose="02020603050405020304" pitchFamily="18" charset="0"/>
                <a:cs typeface="Times New Roman" panose="02020603050405020304" pitchFamily="18" charset="0"/>
              </a:rPr>
              <a:t>Don’t make AI to kill your imagination and creativity.</a:t>
            </a:r>
          </a:p>
          <a:p>
            <a:pPr marL="457189" indent="-457189">
              <a:buFont typeface="Wingdings" panose="05000000000000000000" pitchFamily="2" charset="2"/>
              <a:buChar char="Ø"/>
            </a:pPr>
            <a:r>
              <a:rPr lang="en-US" sz="3200" dirty="0">
                <a:solidFill>
                  <a:srgbClr val="323B8E"/>
                </a:solidFill>
                <a:latin typeface="Times New Roman" panose="02020603050405020304" pitchFamily="18" charset="0"/>
                <a:cs typeface="Times New Roman" panose="02020603050405020304" pitchFamily="18" charset="0"/>
              </a:rPr>
              <a:t>Don’t get addicted to AI.</a:t>
            </a:r>
          </a:p>
          <a:p>
            <a:pPr marL="457189" indent="-457189">
              <a:buFont typeface="Wingdings" panose="05000000000000000000" pitchFamily="2" charset="2"/>
              <a:buChar char="Ø"/>
            </a:pPr>
            <a:r>
              <a:rPr lang="en-US" sz="3200" dirty="0">
                <a:solidFill>
                  <a:srgbClr val="323B8E"/>
                </a:solidFill>
                <a:latin typeface="Times New Roman" panose="02020603050405020304" pitchFamily="18" charset="0"/>
                <a:cs typeface="Times New Roman" panose="02020603050405020304" pitchFamily="18" charset="0"/>
              </a:rPr>
              <a:t>Don’t get distracted by AI.</a:t>
            </a:r>
          </a:p>
          <a:p>
            <a:pPr marL="457189" indent="-457189">
              <a:buFont typeface="Wingdings" panose="05000000000000000000" pitchFamily="2" charset="2"/>
              <a:buChar char="Ø"/>
            </a:pPr>
            <a:r>
              <a:rPr lang="en-US" sz="3200" b="1" dirty="0">
                <a:solidFill>
                  <a:srgbClr val="323B8E"/>
                </a:solidFill>
                <a:latin typeface="Times New Roman" panose="02020603050405020304" pitchFamily="18" charset="0"/>
                <a:cs typeface="Times New Roman" panose="02020603050405020304" pitchFamily="18" charset="0"/>
              </a:rPr>
              <a:t>To much of a good thing can be bad.</a:t>
            </a:r>
          </a:p>
          <a:p>
            <a:endParaRPr lang="en-US" sz="2400" b="1" dirty="0">
              <a:solidFill>
                <a:srgbClr val="FF0000"/>
              </a:solidFill>
            </a:endParaRPr>
          </a:p>
          <a:p>
            <a:endParaRPr lang="en-US" sz="2400" b="1" dirty="0">
              <a:solidFill>
                <a:srgbClr val="FF0000"/>
              </a:solidFill>
            </a:endParaRPr>
          </a:p>
          <a:p>
            <a:endParaRPr lang="en-US" sz="2400" b="1" dirty="0">
              <a:solidFill>
                <a:srgbClr val="FF0000"/>
              </a:solidFill>
            </a:endParaRPr>
          </a:p>
          <a:p>
            <a:endParaRPr lang="en-US" sz="2400" b="1" dirty="0">
              <a:solidFill>
                <a:srgbClr val="FF0000"/>
              </a:solidFill>
            </a:endParaRPr>
          </a:p>
          <a:p>
            <a:r>
              <a:rPr lang="en-US" sz="1600" b="1" dirty="0">
                <a:solidFill>
                  <a:srgbClr val="FF0000"/>
                </a:solidFill>
              </a:rPr>
              <a:t>Articles: </a:t>
            </a:r>
            <a:r>
              <a:rPr lang="en-US" sz="1600" b="1" dirty="0">
                <a:solidFill>
                  <a:srgbClr val="FF0000"/>
                </a:solidFill>
                <a:hlinkClick r:id="rId2"/>
              </a:rPr>
              <a:t>https://www.linkedin.com/pulse/chat-gpt-good-students-exploring-pros-cons-side-effects-learningsol/</a:t>
            </a:r>
            <a:endParaRPr lang="en-US" sz="1600" b="1" dirty="0">
              <a:solidFill>
                <a:srgbClr val="FF0000"/>
              </a:solidFill>
            </a:endParaRPr>
          </a:p>
          <a:p>
            <a:r>
              <a:rPr lang="en-US" sz="1600" b="1" dirty="0">
                <a:solidFill>
                  <a:srgbClr val="0070C0"/>
                </a:solidFill>
              </a:rPr>
              <a:t>https://www.linkedin.com/pulse/art-prompt-engineering-crafting-customisable-learning-mark-j8xfe/</a:t>
            </a:r>
            <a:br>
              <a:rPr lang="en-US" sz="1600" b="1" dirty="0">
                <a:solidFill>
                  <a:srgbClr val="0070C0"/>
                </a:solidFill>
              </a:rPr>
            </a:br>
            <a:r>
              <a:rPr lang="en-US" sz="1600" b="1" dirty="0">
                <a:solidFill>
                  <a:srgbClr val="0070C0"/>
                </a:solidFill>
              </a:rPr>
              <a:t>https://developers.google.com/machine-learning/resources/prompt-eng</a:t>
            </a:r>
          </a:p>
          <a:p>
            <a:r>
              <a:rPr lang="en-US" sz="1600" b="1" dirty="0">
                <a:solidFill>
                  <a:srgbClr val="FF0000"/>
                </a:solidFill>
                <a:hlinkClick r:id="rId3"/>
              </a:rPr>
              <a:t>https://www.techbusinessnews.com.au/blog/chatgpt-may-lead-to-the-downfall-of-eduction-and-critical-   thinking/#:~:text=Reduces%20creativity%3A%20Chat%20GPT%20generates,learn%20and%20understand%20the%20material</a:t>
            </a:r>
            <a:r>
              <a:rPr lang="en-US" sz="1600" b="1" dirty="0">
                <a:solidFill>
                  <a:srgbClr val="FF0000"/>
                </a:solidFill>
              </a:rPr>
              <a:t>.</a:t>
            </a:r>
          </a:p>
          <a:p>
            <a:endParaRPr lang="en-US" sz="2800" b="1" dirty="0">
              <a:solidFill>
                <a:srgbClr val="FF0000"/>
              </a:solidFill>
            </a:endParaRPr>
          </a:p>
        </p:txBody>
      </p:sp>
      <p:pic>
        <p:nvPicPr>
          <p:cNvPr id="4098" name="Picture 2" descr="1,489,100+ Attention Stock Photos, Pictures &amp; Royalty-Free Images - iStock  | Paying attention, Attention please, Focus">
            <a:extLst>
              <a:ext uri="{FF2B5EF4-FFF2-40B4-BE49-F238E27FC236}">
                <a16:creationId xmlns:a16="http://schemas.microsoft.com/office/drawing/2014/main" id="{6B30595C-A13B-1C8D-8C3D-0F56E9E34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5420" y="1714050"/>
            <a:ext cx="1714950" cy="171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39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CFA1D05-0BF8-6481-C8D3-7EBE4E7E5560}"/>
              </a:ext>
            </a:extLst>
          </p:cNvPr>
          <p:cNvSpPr txBox="1"/>
          <p:nvPr/>
        </p:nvSpPr>
        <p:spPr>
          <a:xfrm>
            <a:off x="1082491" y="1013003"/>
            <a:ext cx="4805996" cy="129711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b="1" kern="1200" dirty="0">
                <a:solidFill>
                  <a:schemeClr val="tx2"/>
                </a:solidFill>
                <a:latin typeface="+mj-lt"/>
                <a:ea typeface="+mj-ea"/>
                <a:cs typeface="+mj-cs"/>
              </a:rPr>
              <a:t>FUN TIME</a:t>
            </a:r>
          </a:p>
          <a:p>
            <a:pPr>
              <a:lnSpc>
                <a:spcPct val="90000"/>
              </a:lnSpc>
              <a:spcBef>
                <a:spcPct val="0"/>
              </a:spcBef>
              <a:spcAft>
                <a:spcPts val="600"/>
              </a:spcAft>
            </a:pPr>
            <a:endParaRPr lang="en-US" sz="4000" kern="1200" dirty="0">
              <a:solidFill>
                <a:schemeClr val="tx2"/>
              </a:solidFill>
              <a:latin typeface="+mj-lt"/>
              <a:ea typeface="+mj-ea"/>
              <a:cs typeface="+mj-cs"/>
            </a:endParaRPr>
          </a:p>
          <a:p>
            <a:pPr>
              <a:lnSpc>
                <a:spcPct val="90000"/>
              </a:lnSpc>
              <a:spcBef>
                <a:spcPct val="0"/>
              </a:spcBef>
              <a:spcAft>
                <a:spcPts val="600"/>
              </a:spcAft>
            </a:pPr>
            <a:endParaRPr lang="en-US" sz="4000" kern="1200" dirty="0">
              <a:solidFill>
                <a:schemeClr val="tx2"/>
              </a:solidFill>
              <a:latin typeface="+mj-lt"/>
              <a:ea typeface="+mj-ea"/>
              <a:cs typeface="+mj-cs"/>
            </a:endParaRPr>
          </a:p>
          <a:p>
            <a:pPr>
              <a:lnSpc>
                <a:spcPct val="90000"/>
              </a:lnSpc>
              <a:spcBef>
                <a:spcPct val="0"/>
              </a:spcBef>
              <a:spcAft>
                <a:spcPts val="600"/>
              </a:spcAft>
            </a:pPr>
            <a:endParaRPr lang="en-US" sz="4000" kern="1200" dirty="0">
              <a:solidFill>
                <a:schemeClr val="tx2"/>
              </a:solidFill>
              <a:latin typeface="+mj-lt"/>
              <a:ea typeface="+mj-ea"/>
              <a:cs typeface="+mj-cs"/>
            </a:endParaRPr>
          </a:p>
        </p:txBody>
      </p:sp>
      <p:pic>
        <p:nvPicPr>
          <p:cNvPr id="6" name="Graphic 5" descr="Winking Face with No Fill">
            <a:extLst>
              <a:ext uri="{FF2B5EF4-FFF2-40B4-BE49-F238E27FC236}">
                <a16:creationId xmlns:a16="http://schemas.microsoft.com/office/drawing/2014/main" id="{9D1FC469-2086-81EA-3125-3D8D6AF357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FC7F22CC-2003-B7E2-B65C-4C177D69D053}"/>
              </a:ext>
            </a:extLst>
          </p:cNvPr>
          <p:cNvSpPr txBox="1"/>
          <p:nvPr/>
        </p:nvSpPr>
        <p:spPr>
          <a:xfrm>
            <a:off x="7390887" y="2981774"/>
            <a:ext cx="4460643" cy="923330"/>
          </a:xfrm>
          <a:prstGeom prst="rect">
            <a:avLst/>
          </a:prstGeom>
          <a:noFill/>
        </p:spPr>
        <p:txBody>
          <a:bodyPr wrap="square">
            <a:spAutoFit/>
          </a:bodyPr>
          <a:lstStyle/>
          <a:p>
            <a:r>
              <a:rPr lang="en-US" sz="5400" b="0" i="0" dirty="0">
                <a:solidFill>
                  <a:srgbClr val="323B8E"/>
                </a:solidFill>
                <a:effectLst/>
                <a:latin typeface="Times New Roman" panose="02020603050405020304" pitchFamily="18" charset="0"/>
                <a:cs typeface="Times New Roman" panose="02020603050405020304" pitchFamily="18" charset="0"/>
              </a:rPr>
              <a:t>Storytelling</a:t>
            </a:r>
            <a:endParaRPr lang="en-US" sz="5400" dirty="0">
              <a:solidFill>
                <a:srgbClr val="323B8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415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ooks">
            <a:extLst>
              <a:ext uri="{FF2B5EF4-FFF2-40B4-BE49-F238E27FC236}">
                <a16:creationId xmlns:a16="http://schemas.microsoft.com/office/drawing/2014/main" id="{883960A0-A522-E9EC-D13B-34F6F3B1D5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sp>
        <p:nvSpPr>
          <p:cNvPr id="3" name="TextBox 2">
            <a:extLst>
              <a:ext uri="{FF2B5EF4-FFF2-40B4-BE49-F238E27FC236}">
                <a16:creationId xmlns:a16="http://schemas.microsoft.com/office/drawing/2014/main" id="{F6C9D5D4-A9A1-8DA6-5F08-3C1405ED00D5}"/>
              </a:ext>
            </a:extLst>
          </p:cNvPr>
          <p:cNvSpPr txBox="1"/>
          <p:nvPr/>
        </p:nvSpPr>
        <p:spPr>
          <a:xfrm>
            <a:off x="2142837" y="1054420"/>
            <a:ext cx="9605817" cy="3279195"/>
          </a:xfrm>
          <a:prstGeom prst="rect">
            <a:avLst/>
          </a:prstGeom>
        </p:spPr>
        <p:txBody>
          <a:bodyPr vert="horz" lIns="91440" tIns="45720" rIns="91440" bIns="45720" rtlCol="0">
            <a:noAutofit/>
          </a:bodyPr>
          <a:lstStyle/>
          <a:p>
            <a:pPr lvl="0">
              <a:lnSpc>
                <a:spcPct val="90000"/>
              </a:lnSpc>
              <a:spcAft>
                <a:spcPts val="600"/>
              </a:spcAft>
            </a:pPr>
            <a:r>
              <a:rPr lang="en-US" sz="2800" b="1" dirty="0">
                <a:solidFill>
                  <a:srgbClr val="323B8E"/>
                </a:solidFill>
                <a:latin typeface="Times New Roman" panose="02020603050405020304" pitchFamily="18" charset="0"/>
                <a:cs typeface="Times New Roman" panose="02020603050405020304" pitchFamily="18" charset="0"/>
              </a:rPr>
              <a:t>Learning Resources:</a:t>
            </a:r>
          </a:p>
          <a:p>
            <a:pPr lvl="0" indent="-228600">
              <a:lnSpc>
                <a:spcPct val="90000"/>
              </a:lnSpc>
              <a:spcAft>
                <a:spcPts val="600"/>
              </a:spcAft>
              <a:buFont typeface="Arial" panose="020B0604020202020204" pitchFamily="34" charset="0"/>
              <a:buChar char="•"/>
            </a:pPr>
            <a:endParaRPr lang="en-US" sz="2800" dirty="0">
              <a:solidFill>
                <a:srgbClr val="323B8E"/>
              </a:solidFill>
              <a:latin typeface="Times New Roman" panose="02020603050405020304" pitchFamily="18" charset="0"/>
              <a:cs typeface="Times New Roman" panose="02020603050405020304" pitchFamily="18" charset="0"/>
            </a:endParaRPr>
          </a:p>
          <a:p>
            <a:pPr marL="800100" lvl="1" indent="-228600">
              <a:lnSpc>
                <a:spcPct val="90000"/>
              </a:lnSpc>
              <a:spcAft>
                <a:spcPts val="600"/>
              </a:spcAft>
              <a:buFont typeface="Arial" panose="020B0604020202020204" pitchFamily="34" charset="0"/>
              <a:buChar char="•"/>
            </a:pPr>
            <a:r>
              <a:rPr lang="en-US" sz="2800" b="1" dirty="0">
                <a:solidFill>
                  <a:srgbClr val="323B8E"/>
                </a:solidFill>
                <a:latin typeface="Times New Roman" panose="02020603050405020304" pitchFamily="18" charset="0"/>
                <a:cs typeface="Times New Roman" panose="02020603050405020304" pitchFamily="18" charset="0"/>
              </a:rPr>
              <a:t>W3 Schools</a:t>
            </a:r>
            <a:r>
              <a:rPr lang="en-US" sz="2800" dirty="0">
                <a:solidFill>
                  <a:srgbClr val="323B8E"/>
                </a:solidFill>
                <a:latin typeface="Times New Roman" panose="02020603050405020304" pitchFamily="18" charset="0"/>
                <a:cs typeface="Times New Roman" panose="02020603050405020304" pitchFamily="18" charset="0"/>
              </a:rPr>
              <a:t>: </a:t>
            </a:r>
            <a:r>
              <a:rPr lang="en-US" sz="2800" dirty="0">
                <a:solidFill>
                  <a:srgbClr val="323B8E"/>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https://www.w3schools.com/gen_ai/chatgpt-3-5/index.php</a:t>
            </a:r>
            <a:endParaRPr lang="en-US" sz="2800" dirty="0">
              <a:solidFill>
                <a:srgbClr val="323B8E"/>
              </a:solidFill>
              <a:latin typeface="Times New Roman" panose="02020603050405020304" pitchFamily="18" charset="0"/>
              <a:cs typeface="Times New Roman" panose="02020603050405020304" pitchFamily="18" charset="0"/>
            </a:endParaRPr>
          </a:p>
          <a:p>
            <a:pPr lvl="1" indent="-228600">
              <a:lnSpc>
                <a:spcPct val="90000"/>
              </a:lnSpc>
              <a:spcAft>
                <a:spcPts val="600"/>
              </a:spcAft>
              <a:buFont typeface="Arial" panose="020B0604020202020204" pitchFamily="34" charset="0"/>
              <a:buChar char="•"/>
            </a:pPr>
            <a:endParaRPr lang="en-US" sz="2800" dirty="0">
              <a:solidFill>
                <a:srgbClr val="323B8E"/>
              </a:solidFill>
              <a:latin typeface="Times New Roman" panose="02020603050405020304" pitchFamily="18" charset="0"/>
              <a:cs typeface="Times New Roman" panose="02020603050405020304" pitchFamily="18" charset="0"/>
            </a:endParaRPr>
          </a:p>
          <a:p>
            <a:pPr marL="800100" lvl="1" indent="-228600">
              <a:lnSpc>
                <a:spcPct val="90000"/>
              </a:lnSpc>
              <a:spcAft>
                <a:spcPts val="600"/>
              </a:spcAft>
              <a:buFont typeface="Arial" panose="020B0604020202020204" pitchFamily="34" charset="0"/>
              <a:buChar char="•"/>
            </a:pPr>
            <a:r>
              <a:rPr lang="en-US" sz="2800" b="1" dirty="0">
                <a:solidFill>
                  <a:srgbClr val="323B8E"/>
                </a:solidFill>
                <a:latin typeface="Times New Roman" panose="02020603050405020304" pitchFamily="18" charset="0"/>
                <a:cs typeface="Times New Roman" panose="02020603050405020304" pitchFamily="18" charset="0"/>
              </a:rPr>
              <a:t>DeepLearning.AI</a:t>
            </a:r>
            <a:r>
              <a:rPr lang="en-US" sz="2800" dirty="0">
                <a:solidFill>
                  <a:srgbClr val="323B8E"/>
                </a:solidFill>
                <a:latin typeface="Times New Roman" panose="02020603050405020304" pitchFamily="18" charset="0"/>
                <a:cs typeface="Times New Roman" panose="02020603050405020304" pitchFamily="18" charset="0"/>
              </a:rPr>
              <a:t>: </a:t>
            </a:r>
            <a:r>
              <a:rPr lang="en-US" sz="2800" dirty="0">
                <a:solidFill>
                  <a:srgbClr val="323B8E"/>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https://www.deeplearning.ai/short-courses/chatgpt-prompt-engineering-for-developers/</a:t>
            </a:r>
            <a:endParaRPr lang="en-US" sz="2800" dirty="0">
              <a:solidFill>
                <a:srgbClr val="323B8E"/>
              </a:solidFill>
              <a:latin typeface="Times New Roman" panose="02020603050405020304" pitchFamily="18" charset="0"/>
              <a:cs typeface="Times New Roman" panose="02020603050405020304" pitchFamily="18" charset="0"/>
            </a:endParaRPr>
          </a:p>
          <a:p>
            <a:pPr lvl="1" indent="-228600">
              <a:lnSpc>
                <a:spcPct val="90000"/>
              </a:lnSpc>
              <a:spcAft>
                <a:spcPts val="600"/>
              </a:spcAft>
              <a:buFont typeface="Arial" panose="020B0604020202020204" pitchFamily="34" charset="0"/>
              <a:buChar char="•"/>
            </a:pPr>
            <a:endParaRPr lang="en-US" sz="2800" dirty="0">
              <a:solidFill>
                <a:srgbClr val="323B8E"/>
              </a:solidFill>
              <a:latin typeface="Times New Roman" panose="02020603050405020304" pitchFamily="18" charset="0"/>
              <a:cs typeface="Times New Roman" panose="02020603050405020304" pitchFamily="18" charset="0"/>
            </a:endParaRPr>
          </a:p>
          <a:p>
            <a:pPr marL="800100" lvl="1" indent="-228600">
              <a:lnSpc>
                <a:spcPct val="90000"/>
              </a:lnSpc>
              <a:spcAft>
                <a:spcPts val="600"/>
              </a:spcAft>
              <a:buFont typeface="Arial" panose="020B0604020202020204" pitchFamily="34" charset="0"/>
              <a:buChar char="•"/>
            </a:pPr>
            <a:r>
              <a:rPr lang="en-US" sz="2800" b="1" dirty="0">
                <a:solidFill>
                  <a:srgbClr val="323B8E"/>
                </a:solidFill>
                <a:latin typeface="Times New Roman" panose="02020603050405020304" pitchFamily="18" charset="0"/>
                <a:cs typeface="Times New Roman" panose="02020603050405020304" pitchFamily="18" charset="0"/>
              </a:rPr>
              <a:t>ChatGPT</a:t>
            </a:r>
          </a:p>
          <a:p>
            <a:pPr lvl="1" indent="-228600">
              <a:lnSpc>
                <a:spcPct val="90000"/>
              </a:lnSpc>
              <a:spcAft>
                <a:spcPts val="600"/>
              </a:spcAft>
              <a:buFont typeface="Arial" panose="020B0604020202020204" pitchFamily="34" charset="0"/>
              <a:buChar char="•"/>
            </a:pPr>
            <a:endParaRPr lang="en-US" sz="2800" dirty="0">
              <a:solidFill>
                <a:srgbClr val="323B8E"/>
              </a:solidFill>
              <a:latin typeface="Times New Roman" panose="02020603050405020304" pitchFamily="18" charset="0"/>
              <a:cs typeface="Times New Roman" panose="02020603050405020304" pitchFamily="18" charset="0"/>
            </a:endParaRPr>
          </a:p>
          <a:p>
            <a:pPr marL="800100" lvl="1" indent="-228600">
              <a:lnSpc>
                <a:spcPct val="90000"/>
              </a:lnSpc>
              <a:spcAft>
                <a:spcPts val="600"/>
              </a:spcAft>
              <a:buFont typeface="Arial" panose="020B0604020202020204" pitchFamily="34" charset="0"/>
              <a:buChar char="•"/>
            </a:pPr>
            <a:r>
              <a:rPr lang="en-US" sz="2800" b="1" dirty="0" err="1">
                <a:solidFill>
                  <a:srgbClr val="323B8E"/>
                </a:solidFill>
                <a:latin typeface="Times New Roman" panose="02020603050405020304" pitchFamily="18" charset="0"/>
                <a:cs typeface="Times New Roman" panose="02020603050405020304" pitchFamily="18" charset="0"/>
              </a:rPr>
              <a:t>Youtube</a:t>
            </a:r>
            <a:r>
              <a:rPr lang="en-US" sz="2800" b="1" dirty="0">
                <a:solidFill>
                  <a:srgbClr val="323B8E"/>
                </a:solidFill>
                <a:latin typeface="Times New Roman" panose="02020603050405020304" pitchFamily="18" charset="0"/>
                <a:cs typeface="Times New Roman" panose="02020603050405020304" pitchFamily="18" charset="0"/>
              </a:rPr>
              <a:t> Tutorials</a:t>
            </a:r>
            <a:endParaRPr lang="en-US" sz="2800" dirty="0">
              <a:solidFill>
                <a:srgbClr val="323B8E"/>
              </a:solidFill>
              <a:latin typeface="Times New Roman" panose="02020603050405020304" pitchFamily="18" charset="0"/>
              <a:cs typeface="Times New Roman" panose="02020603050405020304" pitchFamily="18" charset="0"/>
            </a:endParaRPr>
          </a:p>
        </p:txBody>
      </p:sp>
      <p:pic>
        <p:nvPicPr>
          <p:cNvPr id="9" name="Graphic 8" descr="Books">
            <a:extLst>
              <a:ext uri="{FF2B5EF4-FFF2-40B4-BE49-F238E27FC236}">
                <a16:creationId xmlns:a16="http://schemas.microsoft.com/office/drawing/2014/main" id="{4BBD8110-B209-4DB6-8A01-A577082F94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4091921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7FBF6AC-CD13-CE9F-13D9-8FF6A4563AD4}"/>
              </a:ext>
            </a:extLst>
          </p:cNvPr>
          <p:cNvSpPr txBox="1"/>
          <p:nvPr/>
        </p:nvSpPr>
        <p:spPr>
          <a:xfrm>
            <a:off x="841248" y="552289"/>
            <a:ext cx="6151654" cy="390032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200" kern="1200" dirty="0">
                <a:solidFill>
                  <a:srgbClr val="002060"/>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0507D7CD-1035-8F7A-DC5C-C5110FDE56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95283" y="826762"/>
            <a:ext cx="4808101" cy="4808101"/>
          </a:xfrm>
          <a:prstGeom prst="rect">
            <a:avLst/>
          </a:prstGeom>
        </p:spPr>
      </p:pic>
    </p:spTree>
    <p:extLst>
      <p:ext uri="{BB962C8B-B14F-4D97-AF65-F5344CB8AC3E}">
        <p14:creationId xmlns:p14="http://schemas.microsoft.com/office/powerpoint/2010/main" val="123263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extBox 2">
            <a:extLst>
              <a:ext uri="{FF2B5EF4-FFF2-40B4-BE49-F238E27FC236}">
                <a16:creationId xmlns:a16="http://schemas.microsoft.com/office/drawing/2014/main" id="{60164A67-B02A-8E4E-67AB-742490A3B2AC}"/>
              </a:ext>
            </a:extLst>
          </p:cNvPr>
          <p:cNvGraphicFramePr/>
          <p:nvPr>
            <p:extLst>
              <p:ext uri="{D42A27DB-BD31-4B8C-83A1-F6EECF244321}">
                <p14:modId xmlns:p14="http://schemas.microsoft.com/office/powerpoint/2010/main" val="1736178753"/>
              </p:ext>
            </p:extLst>
          </p:nvPr>
        </p:nvGraphicFramePr>
        <p:xfrm>
          <a:off x="284480" y="365764"/>
          <a:ext cx="11623040" cy="5461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4495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extBox 2">
            <a:extLst>
              <a:ext uri="{FF2B5EF4-FFF2-40B4-BE49-F238E27FC236}">
                <a16:creationId xmlns:a16="http://schemas.microsoft.com/office/drawing/2014/main" id="{60164A67-B02A-8E4E-67AB-742490A3B2AC}"/>
              </a:ext>
            </a:extLst>
          </p:cNvPr>
          <p:cNvGraphicFramePr/>
          <p:nvPr>
            <p:extLst>
              <p:ext uri="{D42A27DB-BD31-4B8C-83A1-F6EECF244321}">
                <p14:modId xmlns:p14="http://schemas.microsoft.com/office/powerpoint/2010/main" val="4116147637"/>
              </p:ext>
            </p:extLst>
          </p:nvPr>
        </p:nvGraphicFramePr>
        <p:xfrm>
          <a:off x="284480" y="365764"/>
          <a:ext cx="11623040" cy="5461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499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Rectangle 7176">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2FCCDCF9-A89F-588D-F33B-A4C53A85819D}"/>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b="3977"/>
          <a:stretch/>
        </p:blipFill>
        <p:spPr bwMode="auto">
          <a:xfrm>
            <a:off x="180975" y="182880"/>
            <a:ext cx="11823637" cy="64997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BDE1FE-5049-E81D-768B-D1E7807D4884}"/>
              </a:ext>
            </a:extLst>
          </p:cNvPr>
          <p:cNvSpPr txBox="1"/>
          <p:nvPr/>
        </p:nvSpPr>
        <p:spPr>
          <a:xfrm>
            <a:off x="838200" y="525195"/>
            <a:ext cx="10165218" cy="280650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a:solidFill>
                  <a:srgbClr val="FFFFFF"/>
                </a:solidFill>
                <a:latin typeface="+mj-lt"/>
                <a:ea typeface="+mj-ea"/>
                <a:cs typeface="+mj-cs"/>
              </a:rPr>
              <a:t>          WHY WE NEED PROMPT ENGINEERING ?.</a:t>
            </a:r>
          </a:p>
        </p:txBody>
      </p:sp>
      <p:sp>
        <p:nvSpPr>
          <p:cNvPr id="4" name="TextBox 3">
            <a:extLst>
              <a:ext uri="{FF2B5EF4-FFF2-40B4-BE49-F238E27FC236}">
                <a16:creationId xmlns:a16="http://schemas.microsoft.com/office/drawing/2014/main" id="{9E0DFEB4-7123-1002-EEB4-67D27B8FD9F5}"/>
              </a:ext>
            </a:extLst>
          </p:cNvPr>
          <p:cNvSpPr txBox="1"/>
          <p:nvPr/>
        </p:nvSpPr>
        <p:spPr>
          <a:xfrm>
            <a:off x="838200" y="3526300"/>
            <a:ext cx="10165218" cy="2588458"/>
          </a:xfrm>
          <a:prstGeom prst="rect">
            <a:avLst/>
          </a:prstGeom>
        </p:spPr>
        <p:txBody>
          <a:bodyPr vert="horz" lIns="91440" tIns="45720" rIns="91440" bIns="45720" rtlCol="0">
            <a:normAutofit/>
          </a:bodyPr>
          <a:lstStyle/>
          <a:p>
            <a:pPr>
              <a:lnSpc>
                <a:spcPct val="90000"/>
              </a:lnSpc>
              <a:spcAft>
                <a:spcPts val="600"/>
              </a:spcAft>
            </a:pPr>
            <a:r>
              <a:rPr lang="en-US" sz="2000" dirty="0">
                <a:solidFill>
                  <a:srgbClr val="FFFFFF"/>
                </a:solidFill>
              </a:rPr>
              <a:t>LLMs are trained on a massive amount of text data, and they can be fussy and may not  always understandable what you are asking them to do.</a:t>
            </a:r>
          </a:p>
          <a:p>
            <a:pPr indent="-228600">
              <a:lnSpc>
                <a:spcPct val="90000"/>
              </a:lnSpc>
              <a:spcAft>
                <a:spcPts val="600"/>
              </a:spcAft>
              <a:buFont typeface="Arial" panose="020B0604020202020204" pitchFamily="34" charset="0"/>
              <a:buChar char="•"/>
            </a:pPr>
            <a:endParaRPr lang="en-US" sz="2000" dirty="0">
              <a:solidFill>
                <a:srgbClr val="FFFFFF"/>
              </a:solidFill>
            </a:endParaRPr>
          </a:p>
          <a:p>
            <a:pPr indent="-228600">
              <a:lnSpc>
                <a:spcPct val="90000"/>
              </a:lnSpc>
              <a:spcAft>
                <a:spcPts val="600"/>
              </a:spcAft>
              <a:buFont typeface="Arial" panose="020B0604020202020204" pitchFamily="34" charset="0"/>
              <a:buChar char="•"/>
            </a:pPr>
            <a:endParaRPr lang="en-US" sz="2000" b="1" dirty="0">
              <a:solidFill>
                <a:srgbClr val="FFFFFF"/>
              </a:solidFill>
            </a:endParaRPr>
          </a:p>
          <a:p>
            <a:pPr indent="-228600">
              <a:lnSpc>
                <a:spcPct val="90000"/>
              </a:lnSpc>
              <a:spcAft>
                <a:spcPts val="600"/>
              </a:spcAft>
              <a:buFont typeface="Arial" panose="020B0604020202020204" pitchFamily="34" charset="0"/>
              <a:buChar char="•"/>
            </a:pPr>
            <a:endParaRPr lang="en-US" sz="2000" dirty="0">
              <a:solidFill>
                <a:srgbClr val="FFFFFF"/>
              </a:solidFill>
            </a:endParaRPr>
          </a:p>
        </p:txBody>
      </p:sp>
    </p:spTree>
    <p:extLst>
      <p:ext uri="{BB962C8B-B14F-4D97-AF65-F5344CB8AC3E}">
        <p14:creationId xmlns:p14="http://schemas.microsoft.com/office/powerpoint/2010/main" val="329874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arn(inVertical)">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68EEFA-4057-F1FA-92E7-6B828B2DBFA6}"/>
              </a:ext>
            </a:extLst>
          </p:cNvPr>
          <p:cNvPicPr>
            <a:picLocks noChangeAspect="1"/>
          </p:cNvPicPr>
          <p:nvPr/>
        </p:nvPicPr>
        <p:blipFill>
          <a:blip r:embed="rId2"/>
          <a:stretch>
            <a:fillRect/>
          </a:stretch>
        </p:blipFill>
        <p:spPr>
          <a:xfrm>
            <a:off x="1051035" y="804501"/>
            <a:ext cx="2719912" cy="5696151"/>
          </a:xfrm>
          <a:prstGeom prst="rect">
            <a:avLst/>
          </a:prstGeom>
        </p:spPr>
      </p:pic>
      <p:sp>
        <p:nvSpPr>
          <p:cNvPr id="3" name="Cloud 2">
            <a:extLst>
              <a:ext uri="{FF2B5EF4-FFF2-40B4-BE49-F238E27FC236}">
                <a16:creationId xmlns:a16="http://schemas.microsoft.com/office/drawing/2014/main" id="{738B525D-3AAA-F099-8490-AC637B51BF35}"/>
              </a:ext>
            </a:extLst>
          </p:cNvPr>
          <p:cNvSpPr/>
          <p:nvPr/>
        </p:nvSpPr>
        <p:spPr>
          <a:xfrm>
            <a:off x="4134507" y="301577"/>
            <a:ext cx="5538952" cy="2748000"/>
          </a:xfrm>
          <a:prstGeom prst="clou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latin typeface="Times New Roman" panose="02020603050405020304" pitchFamily="18" charset="0"/>
                <a:cs typeface="Times New Roman" panose="02020603050405020304" pitchFamily="18" charset="0"/>
              </a:rPr>
              <a:t>Let start learning Prompt engineering </a:t>
            </a:r>
          </a:p>
        </p:txBody>
      </p:sp>
    </p:spTree>
    <p:extLst>
      <p:ext uri="{BB962C8B-B14F-4D97-AF65-F5344CB8AC3E}">
        <p14:creationId xmlns:p14="http://schemas.microsoft.com/office/powerpoint/2010/main" val="1303418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0929E1-1653-1F01-572C-A10B7272E3A6}"/>
              </a:ext>
            </a:extLst>
          </p:cNvPr>
          <p:cNvSpPr txBox="1"/>
          <p:nvPr/>
        </p:nvSpPr>
        <p:spPr>
          <a:xfrm>
            <a:off x="659618" y="964715"/>
            <a:ext cx="11419840" cy="3785652"/>
          </a:xfrm>
          <a:prstGeom prst="rect">
            <a:avLst/>
          </a:prstGeom>
          <a:noFill/>
          <a:ln>
            <a:solidFill>
              <a:schemeClr val="lt1">
                <a:hueOff val="0"/>
                <a:satOff val="0"/>
                <a:lumOff val="0"/>
              </a:schemeClr>
            </a:solidFill>
          </a:ln>
          <a:scene3d>
            <a:camera prst="orthographicFront"/>
            <a:lightRig rig="threePt" dir="t"/>
          </a:scene3d>
          <a:sp3d>
            <a:bevelT w="101600" prst="riblet"/>
          </a:sp3d>
        </p:spPr>
        <p:txBody>
          <a:bodyPr wrap="square" rtlCol="0">
            <a:spAutoFit/>
          </a:bodyPr>
          <a:lstStyle/>
          <a:p>
            <a:r>
              <a:rPr lang="en-US" sz="4000" b="1" dirty="0">
                <a:solidFill>
                  <a:schemeClr val="tx2"/>
                </a:solidFill>
                <a:latin typeface="Times New Roman" panose="02020603050405020304" pitchFamily="18" charset="0"/>
                <a:cs typeface="Times New Roman" panose="02020603050405020304" pitchFamily="18" charset="0"/>
              </a:rPr>
              <a:t>Types of Prompt Engineering </a:t>
            </a:r>
          </a:p>
          <a:p>
            <a:endParaRPr lang="en-US" sz="4000" dirty="0">
              <a:solidFill>
                <a:schemeClr val="tx2"/>
              </a:solidFill>
              <a:latin typeface="Times New Roman" panose="02020603050405020304" pitchFamily="18" charset="0"/>
              <a:cs typeface="Times New Roman" panose="02020603050405020304" pitchFamily="18" charset="0"/>
            </a:endParaRPr>
          </a:p>
          <a:p>
            <a:pPr marL="742932" indent="-742932">
              <a:buFont typeface="+mj-lt"/>
              <a:buAutoNum type="arabicPeriod"/>
            </a:pPr>
            <a:r>
              <a:rPr lang="en-US" sz="4000" dirty="0">
                <a:solidFill>
                  <a:schemeClr val="tx2"/>
                </a:solidFill>
                <a:latin typeface="Times New Roman" panose="02020603050405020304" pitchFamily="18" charset="0"/>
                <a:cs typeface="Times New Roman" panose="02020603050405020304" pitchFamily="18" charset="0"/>
              </a:rPr>
              <a:t>Zero Shot </a:t>
            </a:r>
          </a:p>
          <a:p>
            <a:pPr marL="742932" indent="-742932">
              <a:buFont typeface="+mj-lt"/>
              <a:buAutoNum type="arabicPeriod"/>
            </a:pPr>
            <a:r>
              <a:rPr lang="en-US" sz="4000" dirty="0">
                <a:solidFill>
                  <a:schemeClr val="tx2"/>
                </a:solidFill>
                <a:latin typeface="Times New Roman" panose="02020603050405020304" pitchFamily="18" charset="0"/>
                <a:cs typeface="Times New Roman" panose="02020603050405020304" pitchFamily="18" charset="0"/>
              </a:rPr>
              <a:t>One Shot </a:t>
            </a:r>
          </a:p>
          <a:p>
            <a:pPr marL="742932" indent="-742932">
              <a:buFont typeface="+mj-lt"/>
              <a:buAutoNum type="arabicPeriod"/>
            </a:pPr>
            <a:r>
              <a:rPr lang="en-US" sz="4000" dirty="0">
                <a:solidFill>
                  <a:schemeClr val="tx2"/>
                </a:solidFill>
                <a:latin typeface="Times New Roman" panose="02020603050405020304" pitchFamily="18" charset="0"/>
                <a:cs typeface="Times New Roman" panose="02020603050405020304" pitchFamily="18" charset="0"/>
              </a:rPr>
              <a:t>Few Shot </a:t>
            </a:r>
          </a:p>
          <a:p>
            <a:pPr marL="742932" indent="-742932">
              <a:buFont typeface="+mj-lt"/>
              <a:buAutoNum type="arabicPeriod"/>
            </a:pPr>
            <a:r>
              <a:rPr lang="en-US" sz="4000" dirty="0">
                <a:solidFill>
                  <a:schemeClr val="tx2"/>
                </a:solidFill>
                <a:latin typeface="Times New Roman" panose="02020603050405020304" pitchFamily="18" charset="0"/>
                <a:cs typeface="Times New Roman" panose="02020603050405020304" pitchFamily="18" charset="0"/>
              </a:rPr>
              <a:t>Chain of Thought(</a:t>
            </a:r>
            <a:r>
              <a:rPr lang="en-US" sz="4000" dirty="0" err="1">
                <a:solidFill>
                  <a:schemeClr val="tx2"/>
                </a:solidFill>
                <a:latin typeface="Times New Roman" panose="02020603050405020304" pitchFamily="18" charset="0"/>
                <a:cs typeface="Times New Roman" panose="02020603050405020304" pitchFamily="18" charset="0"/>
              </a:rPr>
              <a:t>CoT</a:t>
            </a:r>
            <a:r>
              <a:rPr lang="en-US" sz="4000" dirty="0">
                <a:solidFill>
                  <a:schemeClr val="tx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74830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8DAE07-9628-9670-2E68-6D6DA2C908D6}"/>
              </a:ext>
            </a:extLst>
          </p:cNvPr>
          <p:cNvSpPr txBox="1"/>
          <p:nvPr/>
        </p:nvSpPr>
        <p:spPr>
          <a:xfrm>
            <a:off x="812800" y="513474"/>
            <a:ext cx="10566400" cy="6032421"/>
          </a:xfrm>
          <a:prstGeom prst="rect">
            <a:avLst/>
          </a:prstGeom>
          <a:noFill/>
          <a:effectLst>
            <a:reflection blurRad="6350" stA="52000" endA="300" endPos="35000" dir="5400000" sy="-100000" algn="bl" rotWithShape="0"/>
          </a:effectLst>
        </p:spPr>
        <p:txBody>
          <a:bodyPr wrap="square" rtlCol="0">
            <a:spAutoFit/>
          </a:bodyPr>
          <a:lstStyle/>
          <a:p>
            <a:pPr marL="342891" indent="-342891">
              <a:buAutoNum type="arabicPeriod"/>
            </a:pPr>
            <a:r>
              <a:rPr lang="en-US" sz="2800" b="1" dirty="0">
                <a:solidFill>
                  <a:schemeClr val="accent1">
                    <a:lumMod val="50000"/>
                  </a:schemeClr>
                </a:solidFill>
                <a:latin typeface="Times New Roman" panose="02020603050405020304" pitchFamily="18" charset="0"/>
                <a:cs typeface="Times New Roman" panose="02020603050405020304" pitchFamily="18" charset="0"/>
              </a:rPr>
              <a:t>Zero Shot Prompting</a:t>
            </a:r>
          </a:p>
          <a:p>
            <a:endParaRPr lang="en-US" sz="2400" dirty="0">
              <a:solidFill>
                <a:schemeClr val="accent1">
                  <a:lumMod val="75000"/>
                </a:schemeClr>
              </a:solidFill>
              <a:latin typeface="Times New Roman" panose="02020603050405020304" pitchFamily="18" charset="0"/>
              <a:cs typeface="Times New Roman" panose="02020603050405020304" pitchFamily="18" charset="0"/>
            </a:endParaRPr>
          </a:p>
          <a:p>
            <a:r>
              <a:rPr lang="en-US" sz="2800" dirty="0">
                <a:solidFill>
                  <a:schemeClr val="accent1">
                    <a:lumMod val="50000"/>
                  </a:schemeClr>
                </a:solidFill>
                <a:latin typeface="Times New Roman" panose="02020603050405020304" pitchFamily="18" charset="0"/>
                <a:cs typeface="Times New Roman" panose="02020603050405020304" pitchFamily="18" charset="0"/>
              </a:rPr>
              <a:t>Zero-shot prompting involves using a pre-trained language model to generate text in response to a task or query that it hasn't been specifically trained on</a:t>
            </a:r>
            <a:r>
              <a:rPr lang="en-US" sz="2800" dirty="0">
                <a:solidFill>
                  <a:schemeClr val="accent1">
                    <a:lumMod val="75000"/>
                  </a:schemeClr>
                </a:solidFill>
                <a:latin typeface="Times New Roman" panose="02020603050405020304" pitchFamily="18" charset="0"/>
                <a:cs typeface="Times New Roman" panose="02020603050405020304" pitchFamily="18" charset="0"/>
              </a:rPr>
              <a:t>. </a:t>
            </a:r>
          </a:p>
          <a:p>
            <a:endParaRPr lang="en-US" sz="2800" dirty="0">
              <a:solidFill>
                <a:srgbClr val="343541"/>
              </a:solidFill>
              <a:latin typeface="Times New Roman" panose="02020603050405020304" pitchFamily="18" charset="0"/>
              <a:cs typeface="Times New Roman" panose="02020603050405020304" pitchFamily="18" charset="0"/>
            </a:endParaRPr>
          </a:p>
          <a:p>
            <a:r>
              <a:rPr lang="en-US" sz="2800" b="1" dirty="0">
                <a:solidFill>
                  <a:schemeClr val="accent1">
                    <a:lumMod val="50000"/>
                  </a:schemeClr>
                </a:solidFill>
                <a:latin typeface="Times New Roman" panose="02020603050405020304" pitchFamily="18" charset="0"/>
                <a:cs typeface="Times New Roman" panose="02020603050405020304" pitchFamily="18" charset="0"/>
              </a:rPr>
              <a:t>Example</a:t>
            </a:r>
            <a:r>
              <a:rPr lang="en-US" sz="2800" dirty="0">
                <a:solidFill>
                  <a:schemeClr val="accent1">
                    <a:lumMod val="50000"/>
                  </a:schemeClr>
                </a:solidFill>
                <a:latin typeface="Times New Roman" panose="02020603050405020304" pitchFamily="18" charset="0"/>
                <a:cs typeface="Times New Roman" panose="02020603050405020304" pitchFamily="18" charset="0"/>
              </a:rPr>
              <a:t>:</a:t>
            </a:r>
          </a:p>
          <a:p>
            <a:endParaRPr lang="en-US" sz="2800" dirty="0">
              <a:solidFill>
                <a:schemeClr val="accent1">
                  <a:lumMod val="50000"/>
                </a:schemeClr>
              </a:solidFill>
              <a:latin typeface="Times New Roman" panose="02020603050405020304" pitchFamily="18" charset="0"/>
              <a:cs typeface="Times New Roman" panose="02020603050405020304" pitchFamily="18" charset="0"/>
            </a:endParaRPr>
          </a:p>
          <a:p>
            <a:r>
              <a:rPr lang="en-US" sz="2800" b="1" dirty="0">
                <a:solidFill>
                  <a:srgbClr val="0070C0"/>
                </a:solidFill>
                <a:latin typeface="Times New Roman" panose="02020603050405020304" pitchFamily="18" charset="0"/>
                <a:cs typeface="Times New Roman" panose="02020603050405020304" pitchFamily="18" charset="0"/>
              </a:rPr>
              <a:t>Prompt</a:t>
            </a:r>
            <a:r>
              <a:rPr lang="en-US" sz="2800" dirty="0">
                <a:solidFill>
                  <a:srgbClr val="0070C0"/>
                </a:solidFill>
                <a:latin typeface="Times New Roman" panose="02020603050405020304" pitchFamily="18" charset="0"/>
                <a:cs typeface="Times New Roman" panose="02020603050405020304" pitchFamily="18" charset="0"/>
              </a:rPr>
              <a:t>: "Translate the following English text to French: 'Hello, how are you?’”</a:t>
            </a:r>
          </a:p>
          <a:p>
            <a:endParaRPr lang="en-US" sz="2800" dirty="0">
              <a:solidFill>
                <a:srgbClr val="0070C0"/>
              </a:solidFill>
              <a:latin typeface="Times New Roman" panose="02020603050405020304" pitchFamily="18" charset="0"/>
              <a:cs typeface="Times New Roman" panose="02020603050405020304" pitchFamily="18" charset="0"/>
            </a:endParaRPr>
          </a:p>
          <a:p>
            <a:r>
              <a:rPr lang="fr-FR" sz="2800" b="1" dirty="0" err="1">
                <a:solidFill>
                  <a:srgbClr val="0070C0"/>
                </a:solidFill>
                <a:latin typeface="Times New Roman" panose="02020603050405020304" pitchFamily="18" charset="0"/>
                <a:cs typeface="Times New Roman" panose="02020603050405020304" pitchFamily="18" charset="0"/>
              </a:rPr>
              <a:t>Generated</a:t>
            </a:r>
            <a:r>
              <a:rPr lang="fr-FR" sz="2800" b="1" dirty="0">
                <a:solidFill>
                  <a:srgbClr val="0070C0"/>
                </a:solidFill>
                <a:latin typeface="Times New Roman" panose="02020603050405020304" pitchFamily="18" charset="0"/>
                <a:cs typeface="Times New Roman" panose="02020603050405020304" pitchFamily="18" charset="0"/>
              </a:rPr>
              <a:t> </a:t>
            </a:r>
            <a:r>
              <a:rPr lang="fr-FR" sz="2800" b="1" dirty="0" err="1">
                <a:solidFill>
                  <a:srgbClr val="0070C0"/>
                </a:solidFill>
                <a:latin typeface="Times New Roman" panose="02020603050405020304" pitchFamily="18" charset="0"/>
                <a:cs typeface="Times New Roman" panose="02020603050405020304" pitchFamily="18" charset="0"/>
              </a:rPr>
              <a:t>Response</a:t>
            </a:r>
            <a:r>
              <a:rPr lang="fr-FR" sz="2800" dirty="0">
                <a:solidFill>
                  <a:srgbClr val="0070C0"/>
                </a:solidFill>
                <a:latin typeface="Times New Roman" panose="02020603050405020304" pitchFamily="18" charset="0"/>
                <a:cs typeface="Times New Roman" panose="02020603050405020304" pitchFamily="18" charset="0"/>
              </a:rPr>
              <a:t>: "Bonjour, comment ça va ?"</a:t>
            </a:r>
            <a:endParaRPr lang="en-US" sz="2800" dirty="0">
              <a:solidFill>
                <a:srgbClr val="0070C0"/>
              </a:solidFill>
              <a:latin typeface="Times New Roman" panose="02020603050405020304" pitchFamily="18" charset="0"/>
              <a:cs typeface="Times New Roman" panose="02020603050405020304" pitchFamily="18" charset="0"/>
            </a:endParaRPr>
          </a:p>
          <a:p>
            <a:endParaRPr lang="en-US" dirty="0"/>
          </a:p>
          <a:p>
            <a:endParaRPr lang="en-US" dirty="0"/>
          </a:p>
          <a:p>
            <a:endParaRPr lang="en-US" dirty="0"/>
          </a:p>
        </p:txBody>
      </p:sp>
      <p:sp>
        <p:nvSpPr>
          <p:cNvPr id="3" name="Rectangle 2">
            <a:extLst>
              <a:ext uri="{FF2B5EF4-FFF2-40B4-BE49-F238E27FC236}">
                <a16:creationId xmlns:a16="http://schemas.microsoft.com/office/drawing/2014/main" id="{278FC2FF-13CE-658C-023A-F8991BF4ED9C}"/>
              </a:ext>
            </a:extLst>
          </p:cNvPr>
          <p:cNvSpPr/>
          <p:nvPr/>
        </p:nvSpPr>
        <p:spPr>
          <a:xfrm>
            <a:off x="588579" y="3699641"/>
            <a:ext cx="10321159" cy="2123090"/>
          </a:xfrm>
          <a:prstGeom prst="rect">
            <a:avLst/>
          </a:prstGeom>
          <a:noFill/>
          <a:ln>
            <a:solidFill>
              <a:srgbClr val="002060"/>
            </a:solid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8516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8">
    <wetp:webextensionref xmlns:r="http://schemas.openxmlformats.org/officeDocument/2006/relationships" r:id="rId1"/>
  </wetp:taskpane>
  <wetp:taskpane dockstate="right" visibility="0" width="350" row="4">
    <wetp:webextensionref xmlns:r="http://schemas.openxmlformats.org/officeDocument/2006/relationships" r:id="rId2"/>
  </wetp:taskpane>
  <wetp:taskpane dockstate="right" visibility="0" width="525" row="5">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2FA10F32-948E-48AE-AD11-6C893AAF5A0A}">
  <we:reference id="wa104380907" version="3.1.0.0" store="en-US" storeType="OMEX"/>
  <we:alternateReferences>
    <we:reference id="wa104380907" version="3.1.0.0" store="wa10438090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98D91E3D-E5FB-4442-ABCF-BAB8D3F007EC}">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AA9B4946-5EF9-4C86-95ED-1E73F53B85B8}">
  <we:reference id="wa104381411" version="2.4.5.0" store="en-US" storeType="OMEX"/>
  <we:alternateReferences>
    <we:reference id="wa104381411" version="2.4.5.0" store="wa10438141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TM03090430[[fn=Banded]]</Template>
  <TotalTime>89450</TotalTime>
  <Words>941</Words>
  <Application>Microsoft Office PowerPoint</Application>
  <PresentationFormat>Widescreen</PresentationFormat>
  <Paragraphs>165</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Alekhya Kusam</dc:creator>
  <cp:lastModifiedBy>Kusam, Venkata Alekhya</cp:lastModifiedBy>
  <cp:revision>41</cp:revision>
  <dcterms:created xsi:type="dcterms:W3CDTF">2023-09-12T21:19:05Z</dcterms:created>
  <dcterms:modified xsi:type="dcterms:W3CDTF">2024-06-30T18:11:53Z</dcterms:modified>
</cp:coreProperties>
</file>